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04" r:id="rId6"/>
  </p:sldMasterIdLst>
  <p:notesMasterIdLst>
    <p:notesMasterId r:id="rId18"/>
  </p:notesMasterIdLst>
  <p:sldIdLst>
    <p:sldId id="311" r:id="rId7"/>
    <p:sldId id="310" r:id="rId8"/>
    <p:sldId id="304" r:id="rId9"/>
    <p:sldId id="305" r:id="rId10"/>
    <p:sldId id="306" r:id="rId11"/>
    <p:sldId id="312" r:id="rId12"/>
    <p:sldId id="313" r:id="rId13"/>
    <p:sldId id="307" r:id="rId14"/>
    <p:sldId id="316" r:id="rId15"/>
    <p:sldId id="318" r:id="rId16"/>
    <p:sldId id="317" r:id="rId17"/>
  </p:sldIdLst>
  <p:sldSz cx="12192000" cy="6858000"/>
  <p:notesSz cx="6858000" cy="9144000"/>
  <p:custDataLst>
    <p:tags r:id="rId19"/>
  </p:custDataLst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9CA88F-C6D5-4381-ABEE-86E13E71D3EC}" v="4" dt="2025-10-21T05:49:12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>
        <p:scale>
          <a:sx n="110" d="100"/>
          <a:sy n="110" d="100"/>
        </p:scale>
        <p:origin x="2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23" Type="http://schemas.openxmlformats.org/officeDocument/2006/relationships/tableStyles" Target="tableStyles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 Cristina Mosebo Fernandes (AFER)" userId="9157afdc-4f6f-4a0e-9023-6f167e7e5536" providerId="ADAL" clId="{F09CA88F-C6D5-4381-ABEE-86E13E71D3EC}"/>
    <pc:docChg chg="undo custSel modSld">
      <pc:chgData name="Ana Cristina Mosebo Fernandes (AFER)" userId="9157afdc-4f6f-4a0e-9023-6f167e7e5536" providerId="ADAL" clId="{F09CA88F-C6D5-4381-ABEE-86E13E71D3EC}" dt="2025-10-21T05:49:12.526" v="31"/>
      <pc:docMkLst>
        <pc:docMk/>
      </pc:docMkLst>
      <pc:sldChg chg="modAnim">
        <pc:chgData name="Ana Cristina Mosebo Fernandes (AFER)" userId="9157afdc-4f6f-4a0e-9023-6f167e7e5536" providerId="ADAL" clId="{F09CA88F-C6D5-4381-ABEE-86E13E71D3EC}" dt="2025-10-21T05:49:12.526" v="31"/>
        <pc:sldMkLst>
          <pc:docMk/>
          <pc:sldMk cId="1881222265" sldId="307"/>
        </pc:sldMkLst>
      </pc:sldChg>
      <pc:sldChg chg="addSp modSp mod">
        <pc:chgData name="Ana Cristina Mosebo Fernandes (AFER)" userId="9157afdc-4f6f-4a0e-9023-6f167e7e5536" providerId="ADAL" clId="{F09CA88F-C6D5-4381-ABEE-86E13E71D3EC}" dt="2025-10-21T05:45:51.759" v="15" actId="1076"/>
        <pc:sldMkLst>
          <pc:docMk/>
          <pc:sldMk cId="1176511221" sldId="312"/>
        </pc:sldMkLst>
        <pc:spChg chg="mod">
          <ac:chgData name="Ana Cristina Mosebo Fernandes (AFER)" userId="9157afdc-4f6f-4a0e-9023-6f167e7e5536" providerId="ADAL" clId="{F09CA88F-C6D5-4381-ABEE-86E13E71D3EC}" dt="2025-10-21T05:03:33.050" v="4" actId="1076"/>
          <ac:spMkLst>
            <pc:docMk/>
            <pc:sldMk cId="1176511221" sldId="312"/>
            <ac:spMk id="3" creationId="{5F7097F8-5F16-8FE4-EB4B-235FB257BFC0}"/>
          </ac:spMkLst>
        </pc:spChg>
        <pc:picChg chg="mod">
          <ac:chgData name="Ana Cristina Mosebo Fernandes (AFER)" userId="9157afdc-4f6f-4a0e-9023-6f167e7e5536" providerId="ADAL" clId="{F09CA88F-C6D5-4381-ABEE-86E13E71D3EC}" dt="2025-10-21T05:04:44.779" v="11" actId="1076"/>
          <ac:picMkLst>
            <pc:docMk/>
            <pc:sldMk cId="1176511221" sldId="312"/>
            <ac:picMk id="10" creationId="{0318E945-971E-9F23-02DF-98F326E35EB5}"/>
          </ac:picMkLst>
        </pc:picChg>
        <pc:picChg chg="mod">
          <ac:chgData name="Ana Cristina Mosebo Fernandes (AFER)" userId="9157afdc-4f6f-4a0e-9023-6f167e7e5536" providerId="ADAL" clId="{F09CA88F-C6D5-4381-ABEE-86E13E71D3EC}" dt="2025-10-21T05:04:44.779" v="11" actId="1076"/>
          <ac:picMkLst>
            <pc:docMk/>
            <pc:sldMk cId="1176511221" sldId="312"/>
            <ac:picMk id="12" creationId="{A061C964-DD20-270F-AB37-8267F67571B7}"/>
          </ac:picMkLst>
        </pc:picChg>
        <pc:picChg chg="mod">
          <ac:chgData name="Ana Cristina Mosebo Fernandes (AFER)" userId="9157afdc-4f6f-4a0e-9023-6f167e7e5536" providerId="ADAL" clId="{F09CA88F-C6D5-4381-ABEE-86E13E71D3EC}" dt="2025-10-21T05:04:44.779" v="11" actId="1076"/>
          <ac:picMkLst>
            <pc:docMk/>
            <pc:sldMk cId="1176511221" sldId="312"/>
            <ac:picMk id="14" creationId="{FD48A83B-CE34-2741-C473-E199B16ABBCB}"/>
          </ac:picMkLst>
        </pc:picChg>
        <pc:picChg chg="add mod modCrop">
          <ac:chgData name="Ana Cristina Mosebo Fernandes (AFER)" userId="9157afdc-4f6f-4a0e-9023-6f167e7e5536" providerId="ADAL" clId="{F09CA88F-C6D5-4381-ABEE-86E13E71D3EC}" dt="2025-10-21T05:45:51.759" v="15" actId="1076"/>
          <ac:picMkLst>
            <pc:docMk/>
            <pc:sldMk cId="1176511221" sldId="312"/>
            <ac:picMk id="32" creationId="{EAE7E880-5017-4AF7-0638-18EF92B50983}"/>
          </ac:picMkLst>
        </pc:picChg>
        <pc:cxnChg chg="mod">
          <ac:chgData name="Ana Cristina Mosebo Fernandes (AFER)" userId="9157afdc-4f6f-4a0e-9023-6f167e7e5536" providerId="ADAL" clId="{F09CA88F-C6D5-4381-ABEE-86E13E71D3EC}" dt="2025-10-21T05:04:44.779" v="11" actId="1076"/>
          <ac:cxnSpMkLst>
            <pc:docMk/>
            <pc:sldMk cId="1176511221" sldId="312"/>
            <ac:cxnSpMk id="18" creationId="{85D9B3E5-2B64-1187-773A-441F85A815F6}"/>
          </ac:cxnSpMkLst>
        </pc:cxnChg>
        <pc:cxnChg chg="mod">
          <ac:chgData name="Ana Cristina Mosebo Fernandes (AFER)" userId="9157afdc-4f6f-4a0e-9023-6f167e7e5536" providerId="ADAL" clId="{F09CA88F-C6D5-4381-ABEE-86E13E71D3EC}" dt="2025-10-21T05:04:44.779" v="11" actId="1076"/>
          <ac:cxnSpMkLst>
            <pc:docMk/>
            <pc:sldMk cId="1176511221" sldId="312"/>
            <ac:cxnSpMk id="19" creationId="{04DC96FD-B038-15A5-2109-AC1FA65688B0}"/>
          </ac:cxnSpMkLst>
        </pc:cxnChg>
        <pc:cxnChg chg="mod">
          <ac:chgData name="Ana Cristina Mosebo Fernandes (AFER)" userId="9157afdc-4f6f-4a0e-9023-6f167e7e5536" providerId="ADAL" clId="{F09CA88F-C6D5-4381-ABEE-86E13E71D3EC}" dt="2025-10-21T05:04:44.779" v="11" actId="1076"/>
          <ac:cxnSpMkLst>
            <pc:docMk/>
            <pc:sldMk cId="1176511221" sldId="312"/>
            <ac:cxnSpMk id="21" creationId="{1B72A014-5A03-55FE-63B4-6896ECAD9753}"/>
          </ac:cxnSpMkLst>
        </pc:cxnChg>
      </pc:sldChg>
      <pc:sldChg chg="addSp modSp mod">
        <pc:chgData name="Ana Cristina Mosebo Fernandes (AFER)" userId="9157afdc-4f6f-4a0e-9023-6f167e7e5536" providerId="ADAL" clId="{F09CA88F-C6D5-4381-ABEE-86E13E71D3EC}" dt="2025-10-21T05:47:28.629" v="28" actId="20577"/>
        <pc:sldMkLst>
          <pc:docMk/>
          <pc:sldMk cId="1096738824" sldId="313"/>
        </pc:sldMkLst>
        <pc:spChg chg="mod">
          <ac:chgData name="Ana Cristina Mosebo Fernandes (AFER)" userId="9157afdc-4f6f-4a0e-9023-6f167e7e5536" providerId="ADAL" clId="{F09CA88F-C6D5-4381-ABEE-86E13E71D3EC}" dt="2025-10-21T05:47:28.629" v="28" actId="20577"/>
          <ac:spMkLst>
            <pc:docMk/>
            <pc:sldMk cId="1096738824" sldId="313"/>
            <ac:spMk id="5" creationId="{CAB937B1-6737-9D23-32DA-14A4B210D141}"/>
          </ac:spMkLst>
        </pc:spChg>
        <pc:picChg chg="add mod">
          <ac:chgData name="Ana Cristina Mosebo Fernandes (AFER)" userId="9157afdc-4f6f-4a0e-9023-6f167e7e5536" providerId="ADAL" clId="{F09CA88F-C6D5-4381-ABEE-86E13E71D3EC}" dt="2025-10-21T04:54:41.492" v="2" actId="1076"/>
          <ac:picMkLst>
            <pc:docMk/>
            <pc:sldMk cId="1096738824" sldId="313"/>
            <ac:picMk id="10" creationId="{CFD1D0D6-76EA-AFBF-980D-0F06B91147A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2884C-B714-4DEF-9360-9095C79A5034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95909-989E-46E9-BDF9-A472421A36D1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06777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3" Type="http://schemas.openxmlformats.org/officeDocument/2006/relationships/image" Target="../media/image6.sv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5" Type="http://schemas.openxmlformats.org/officeDocument/2006/relationships/image" Target="../media/image1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18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gend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15AE17-660B-456D-80E6-FF62C98ED0F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609299" y="0"/>
            <a:ext cx="5582701" cy="6858000"/>
          </a:xfrm>
          <a:prstGeom prst="rect">
            <a:avLst/>
          </a:prstGeom>
          <a:solidFill>
            <a:schemeClr val="accent1"/>
          </a:solidFill>
        </p:spPr>
        <p:txBody>
          <a:bodyPr tIns="900000" anchor="ctr" anchorCtr="0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ladsholder til diasnummer 4" hidden="1"/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100"/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Logo on top">
            <a:extLst>
              <a:ext uri="{FF2B5EF4-FFF2-40B4-BE49-F238E27FC236}">
                <a16:creationId xmlns:a16="http://schemas.microsoft.com/office/drawing/2014/main" id="{DFBC9626-F092-47C9-AA7F-877A4D548D6A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A5A54A0-B0AE-8F55-0EBF-D1E25B5FB099}"/>
              </a:ext>
            </a:extLst>
          </p:cNvPr>
          <p:cNvSpPr txBox="1">
            <a:spLocks/>
          </p:cNvSpPr>
          <p:nvPr/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ctr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C8C45C-947F-4981-8B3F-4F32E973C901}" type="slidenum">
              <a:rPr lang="en-GB" smtClean="0">
                <a:solidFill>
                  <a:schemeClr val="bg1"/>
                </a:solidFill>
              </a:rPr>
              <a:pPr/>
              <a:t>‹#›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0830D21-7454-18C8-0503-C90ABBCA9D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8801" y="1271239"/>
            <a:ext cx="6011520" cy="4888261"/>
          </a:xfrm>
          <a:prstGeom prst="rect">
            <a:avLst/>
          </a:prstGeom>
          <a:noFill/>
        </p:spPr>
        <p:txBody>
          <a:bodyPr wrap="square" lIns="0" tIns="36000" rIns="72000" bIns="36000"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ts val="18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da-DK" sz="1600" smtClean="0">
                <a:solidFill>
                  <a:schemeClr val="bg1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D3AB96C4-CE04-5ACE-E089-5351CE1BB2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1" y="360000"/>
            <a:ext cx="6010974" cy="619713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68137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4383" userDrawn="1">
          <p15:clr>
            <a:srgbClr val="A4A3A4"/>
          </p15:clr>
        </p15:guide>
        <p15:guide id="4" pos="4721" userDrawn="1">
          <p15:clr>
            <a:srgbClr val="A4A3A4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Reference and facts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15AE17-660B-456D-80E6-FF62C98ED0F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5800725" cy="6858000"/>
          </a:xfrm>
          <a:prstGeom prst="rect">
            <a:avLst/>
          </a:prstGeom>
          <a:solidFill>
            <a:schemeClr val="accent1"/>
          </a:solidFill>
        </p:spPr>
        <p:txBody>
          <a:bodyPr tIns="900000"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1942F715-4FB3-44DC-99FF-3B3F17A28A2A}"/>
              </a:ext>
            </a:extLst>
          </p:cNvPr>
          <p:cNvSpPr txBox="1">
            <a:spLocks/>
          </p:cNvSpPr>
          <p:nvPr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100"/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0BA2F4A-B974-ACE1-039D-9E0F960840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4800" y="754690"/>
            <a:ext cx="5738659" cy="29031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90EDA4E9-5DFF-7C57-AF36-81B6A13704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4800" y="1160111"/>
            <a:ext cx="5738659" cy="73902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8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400" smtClean="0">
                <a:solidFill>
                  <a:schemeClr val="accent5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E34B6FFD-C0DF-42E3-1972-A341FC9427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4800" y="2025964"/>
            <a:ext cx="5738659" cy="29031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5395C82-99B3-853F-7EF8-C977EB76C57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94800" y="2431385"/>
            <a:ext cx="5738659" cy="73902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8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400" smtClean="0">
                <a:solidFill>
                  <a:schemeClr val="accent5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E138D4D-D561-4D4E-61A2-39F42F4A34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4800" y="3280580"/>
            <a:ext cx="5738659" cy="29031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EB8E5AC-8B96-677D-8238-FC6C3E9922A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4800" y="3686001"/>
            <a:ext cx="5738659" cy="73902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8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400" smtClean="0">
                <a:solidFill>
                  <a:schemeClr val="accent5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CC09067-F4AE-66D6-3F5E-C6C91240445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4800" y="4579654"/>
            <a:ext cx="5738659" cy="29031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3B90B4D-5AE4-8F56-7C96-DB73D0369F7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4800" y="4985075"/>
            <a:ext cx="5738659" cy="73902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8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400" smtClean="0">
                <a:solidFill>
                  <a:schemeClr val="accent5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B506AF40-73C4-342C-226A-691E4D4A67F6}"/>
              </a:ext>
            </a:extLst>
          </p:cNvPr>
          <p:cNvSpPr txBox="1">
            <a:spLocks/>
          </p:cNvSpPr>
          <p:nvPr userDrawn="1"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68852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39" userDrawn="1">
          <p15:clr>
            <a:srgbClr val="A4A3A4"/>
          </p15:clr>
        </p15:guide>
        <p15:guide id="4" pos="3653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References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aphic 4">
            <a:extLst>
              <a:ext uri="{FF2B5EF4-FFF2-40B4-BE49-F238E27FC236}">
                <a16:creationId xmlns:a16="http://schemas.microsoft.com/office/drawing/2014/main" id="{A2D4C4CC-2C2B-4E4A-BABE-191099A7DF52}"/>
              </a:ext>
            </a:extLst>
          </p:cNvPr>
          <p:cNvGrpSpPr/>
          <p:nvPr/>
        </p:nvGrpSpPr>
        <p:grpSpPr>
          <a:xfrm>
            <a:off x="10752600" y="6339508"/>
            <a:ext cx="1075757" cy="333967"/>
            <a:chOff x="10752600" y="6339508"/>
            <a:chExt cx="1075757" cy="333967"/>
          </a:xfrm>
          <a:solidFill>
            <a:srgbClr val="B70D18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1D26526-0348-41C0-8F96-4FFE4213BD27}"/>
                </a:ext>
              </a:extLst>
            </p:cNvPr>
            <p:cNvSpPr/>
            <p:nvPr/>
          </p:nvSpPr>
          <p:spPr>
            <a:xfrm>
              <a:off x="10752600" y="6494402"/>
              <a:ext cx="217421" cy="174789"/>
            </a:xfrm>
            <a:custGeom>
              <a:avLst/>
              <a:gdLst>
                <a:gd name="connsiteX0" fmla="*/ 0 w 217421"/>
                <a:gd name="connsiteY0" fmla="*/ 0 h 174789"/>
                <a:gd name="connsiteX1" fmla="*/ 0 w 217421"/>
                <a:gd name="connsiteY1" fmla="*/ 174790 h 174789"/>
                <a:gd name="connsiteX2" fmla="*/ 52579 w 217421"/>
                <a:gd name="connsiteY2" fmla="*/ 174790 h 174789"/>
                <a:gd name="connsiteX3" fmla="*/ 59684 w 217421"/>
                <a:gd name="connsiteY3" fmla="*/ 69632 h 174789"/>
                <a:gd name="connsiteX4" fmla="*/ 164842 w 217421"/>
                <a:gd name="connsiteY4" fmla="*/ 174790 h 174789"/>
                <a:gd name="connsiteX5" fmla="*/ 217421 w 217421"/>
                <a:gd name="connsiteY5" fmla="*/ 174790 h 174789"/>
                <a:gd name="connsiteX6" fmla="*/ 217421 w 217421"/>
                <a:gd name="connsiteY6" fmla="*/ 0 h 174789"/>
                <a:gd name="connsiteX7" fmla="*/ 162000 w 217421"/>
                <a:gd name="connsiteY7" fmla="*/ 0 h 174789"/>
                <a:gd name="connsiteX8" fmla="*/ 156316 w 217421"/>
                <a:gd name="connsiteY8" fmla="*/ 92369 h 174789"/>
                <a:gd name="connsiteX9" fmla="*/ 66789 w 217421"/>
                <a:gd name="connsiteY9" fmla="*/ 0 h 17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421" h="174789">
                  <a:moveTo>
                    <a:pt x="0" y="0"/>
                  </a:moveTo>
                  <a:lnTo>
                    <a:pt x="0" y="174790"/>
                  </a:lnTo>
                  <a:lnTo>
                    <a:pt x="52579" y="174790"/>
                  </a:lnTo>
                  <a:lnTo>
                    <a:pt x="59684" y="69632"/>
                  </a:lnTo>
                  <a:lnTo>
                    <a:pt x="164842" y="174790"/>
                  </a:lnTo>
                  <a:lnTo>
                    <a:pt x="217421" y="174790"/>
                  </a:lnTo>
                  <a:lnTo>
                    <a:pt x="217421" y="0"/>
                  </a:lnTo>
                  <a:lnTo>
                    <a:pt x="162000" y="0"/>
                  </a:lnTo>
                  <a:lnTo>
                    <a:pt x="156316" y="92369"/>
                  </a:lnTo>
                  <a:lnTo>
                    <a:pt x="66789" y="0"/>
                  </a:lnTo>
                  <a:close/>
                </a:path>
              </a:pathLst>
            </a:custGeom>
            <a:solidFill>
              <a:srgbClr val="B70D18"/>
            </a:solidFill>
            <a:ln w="141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a-DK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806EF12-398C-4FA4-9EBB-F4BA09658974}"/>
                </a:ext>
              </a:extLst>
            </p:cNvPr>
            <p:cNvSpPr/>
            <p:nvPr/>
          </p:nvSpPr>
          <p:spPr>
            <a:xfrm>
              <a:off x="11021178" y="6494402"/>
              <a:ext cx="58263" cy="176210"/>
            </a:xfrm>
            <a:custGeom>
              <a:avLst/>
              <a:gdLst>
                <a:gd name="connsiteX0" fmla="*/ 0 w 58263"/>
                <a:gd name="connsiteY0" fmla="*/ 0 h 176210"/>
                <a:gd name="connsiteX1" fmla="*/ 58263 w 58263"/>
                <a:gd name="connsiteY1" fmla="*/ 0 h 176210"/>
                <a:gd name="connsiteX2" fmla="*/ 58263 w 58263"/>
                <a:gd name="connsiteY2" fmla="*/ 176211 h 176210"/>
                <a:gd name="connsiteX3" fmla="*/ 0 w 58263"/>
                <a:gd name="connsiteY3" fmla="*/ 176211 h 17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63" h="176210">
                  <a:moveTo>
                    <a:pt x="0" y="0"/>
                  </a:moveTo>
                  <a:lnTo>
                    <a:pt x="58263" y="0"/>
                  </a:lnTo>
                  <a:lnTo>
                    <a:pt x="58263" y="176211"/>
                  </a:lnTo>
                  <a:lnTo>
                    <a:pt x="0" y="176211"/>
                  </a:lnTo>
                  <a:close/>
                </a:path>
              </a:pathLst>
            </a:custGeom>
            <a:solidFill>
              <a:srgbClr val="B70D18"/>
            </a:solidFill>
            <a:ln w="141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a-DK"/>
            </a:p>
          </p:txBody>
        </p:sp>
        <p:grpSp>
          <p:nvGrpSpPr>
            <p:cNvPr id="9" name="Graphic 4">
              <a:extLst>
                <a:ext uri="{FF2B5EF4-FFF2-40B4-BE49-F238E27FC236}">
                  <a16:creationId xmlns:a16="http://schemas.microsoft.com/office/drawing/2014/main" id="{A2D4C4CC-2C2B-4E4A-BABE-191099A7DF52}"/>
                </a:ext>
              </a:extLst>
            </p:cNvPr>
            <p:cNvGrpSpPr/>
            <p:nvPr/>
          </p:nvGrpSpPr>
          <p:grpSpPr>
            <a:xfrm>
              <a:off x="11130600" y="6339508"/>
              <a:ext cx="697757" cy="333967"/>
              <a:chOff x="11130600" y="6339508"/>
              <a:chExt cx="697757" cy="333967"/>
            </a:xfrm>
            <a:solidFill>
              <a:srgbClr val="B70D18"/>
            </a:solidFill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78693BFF-818B-4A5E-928F-B07A728B5490}"/>
                  </a:ext>
                </a:extLst>
              </p:cNvPr>
              <p:cNvSpPr/>
              <p:nvPr/>
            </p:nvSpPr>
            <p:spPr>
              <a:xfrm>
                <a:off x="11130600" y="6490139"/>
                <a:ext cx="200489" cy="180473"/>
              </a:xfrm>
              <a:custGeom>
                <a:avLst/>
                <a:gdLst>
                  <a:gd name="connsiteX0" fmla="*/ 200368 w 200489"/>
                  <a:gd name="connsiteY0" fmla="*/ 55421 h 180473"/>
                  <a:gd name="connsiteX1" fmla="*/ 108000 w 200489"/>
                  <a:gd name="connsiteY1" fmla="*/ 0 h 180473"/>
                  <a:gd name="connsiteX2" fmla="*/ 0 w 200489"/>
                  <a:gd name="connsiteY2" fmla="*/ 2842 h 180473"/>
                  <a:gd name="connsiteX3" fmla="*/ 0 w 200489"/>
                  <a:gd name="connsiteY3" fmla="*/ 179053 h 180473"/>
                  <a:gd name="connsiteX4" fmla="*/ 52579 w 200489"/>
                  <a:gd name="connsiteY4" fmla="*/ 179053 h 180473"/>
                  <a:gd name="connsiteX5" fmla="*/ 61105 w 200489"/>
                  <a:gd name="connsiteY5" fmla="*/ 38368 h 180473"/>
                  <a:gd name="connsiteX6" fmla="*/ 96632 w 200489"/>
                  <a:gd name="connsiteY6" fmla="*/ 36947 h 180473"/>
                  <a:gd name="connsiteX7" fmla="*/ 136421 w 200489"/>
                  <a:gd name="connsiteY7" fmla="*/ 59684 h 180473"/>
                  <a:gd name="connsiteX8" fmla="*/ 81000 w 200489"/>
                  <a:gd name="connsiteY8" fmla="*/ 90947 h 180473"/>
                  <a:gd name="connsiteX9" fmla="*/ 81000 w 200489"/>
                  <a:gd name="connsiteY9" fmla="*/ 119369 h 180473"/>
                  <a:gd name="connsiteX10" fmla="*/ 137842 w 200489"/>
                  <a:gd name="connsiteY10" fmla="*/ 180474 h 180473"/>
                  <a:gd name="connsiteX11" fmla="*/ 198947 w 200489"/>
                  <a:gd name="connsiteY11" fmla="*/ 180474 h 180473"/>
                  <a:gd name="connsiteX12" fmla="*/ 153474 w 200489"/>
                  <a:gd name="connsiteY12" fmla="*/ 116526 h 180473"/>
                  <a:gd name="connsiteX13" fmla="*/ 200368 w 200489"/>
                  <a:gd name="connsiteY13" fmla="*/ 55421 h 180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0489" h="180473">
                    <a:moveTo>
                      <a:pt x="200368" y="55421"/>
                    </a:moveTo>
                    <a:cubicBezTo>
                      <a:pt x="197526" y="9947"/>
                      <a:pt x="147789" y="1421"/>
                      <a:pt x="108000" y="0"/>
                    </a:cubicBezTo>
                    <a:cubicBezTo>
                      <a:pt x="75316" y="0"/>
                      <a:pt x="0" y="2842"/>
                      <a:pt x="0" y="2842"/>
                    </a:cubicBezTo>
                    <a:lnTo>
                      <a:pt x="0" y="179053"/>
                    </a:lnTo>
                    <a:lnTo>
                      <a:pt x="52579" y="179053"/>
                    </a:lnTo>
                    <a:lnTo>
                      <a:pt x="61105" y="38368"/>
                    </a:lnTo>
                    <a:cubicBezTo>
                      <a:pt x="61105" y="38368"/>
                      <a:pt x="82421" y="36947"/>
                      <a:pt x="96632" y="36947"/>
                    </a:cubicBezTo>
                    <a:cubicBezTo>
                      <a:pt x="119368" y="36947"/>
                      <a:pt x="135000" y="45474"/>
                      <a:pt x="136421" y="59684"/>
                    </a:cubicBezTo>
                    <a:cubicBezTo>
                      <a:pt x="137842" y="73895"/>
                      <a:pt x="132158" y="90947"/>
                      <a:pt x="81000" y="90947"/>
                    </a:cubicBezTo>
                    <a:lnTo>
                      <a:pt x="81000" y="119369"/>
                    </a:lnTo>
                    <a:lnTo>
                      <a:pt x="137842" y="180474"/>
                    </a:lnTo>
                    <a:lnTo>
                      <a:pt x="198947" y="180474"/>
                    </a:lnTo>
                    <a:lnTo>
                      <a:pt x="153474" y="116526"/>
                    </a:lnTo>
                    <a:cubicBezTo>
                      <a:pt x="154895" y="115105"/>
                      <a:pt x="203211" y="102316"/>
                      <a:pt x="200368" y="55421"/>
                    </a:cubicBezTo>
                  </a:path>
                </a:pathLst>
              </a:custGeom>
              <a:solidFill>
                <a:srgbClr val="B70D18"/>
              </a:solidFill>
              <a:ln w="141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a-DK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B46F5E6-A5F0-4105-B4BA-6AEC5163ACC5}"/>
                  </a:ext>
                </a:extLst>
              </p:cNvPr>
              <p:cNvSpPr/>
              <p:nvPr/>
            </p:nvSpPr>
            <p:spPr>
              <a:xfrm>
                <a:off x="11357968" y="6471666"/>
                <a:ext cx="261473" cy="197526"/>
              </a:xfrm>
              <a:custGeom>
                <a:avLst/>
                <a:gdLst>
                  <a:gd name="connsiteX0" fmla="*/ 176211 w 261473"/>
                  <a:gd name="connsiteY0" fmla="*/ 22737 h 197526"/>
                  <a:gd name="connsiteX1" fmla="*/ 89526 w 261473"/>
                  <a:gd name="connsiteY1" fmla="*/ 22737 h 197526"/>
                  <a:gd name="connsiteX2" fmla="*/ 52579 w 261473"/>
                  <a:gd name="connsiteY2" fmla="*/ 92369 h 197526"/>
                  <a:gd name="connsiteX3" fmla="*/ 1421 w 261473"/>
                  <a:gd name="connsiteY3" fmla="*/ 0 h 197526"/>
                  <a:gd name="connsiteX4" fmla="*/ 0 w 261473"/>
                  <a:gd name="connsiteY4" fmla="*/ 0 h 197526"/>
                  <a:gd name="connsiteX5" fmla="*/ 0 w 261473"/>
                  <a:gd name="connsiteY5" fmla="*/ 75316 h 197526"/>
                  <a:gd name="connsiteX6" fmla="*/ 32684 w 261473"/>
                  <a:gd name="connsiteY6" fmla="*/ 135000 h 197526"/>
                  <a:gd name="connsiteX7" fmla="*/ 2842 w 261473"/>
                  <a:gd name="connsiteY7" fmla="*/ 197527 h 197526"/>
                  <a:gd name="connsiteX8" fmla="*/ 59684 w 261473"/>
                  <a:gd name="connsiteY8" fmla="*/ 197527 h 197526"/>
                  <a:gd name="connsiteX9" fmla="*/ 78158 w 261473"/>
                  <a:gd name="connsiteY9" fmla="*/ 163421 h 197526"/>
                  <a:gd name="connsiteX10" fmla="*/ 78158 w 261473"/>
                  <a:gd name="connsiteY10" fmla="*/ 163421 h 197526"/>
                  <a:gd name="connsiteX11" fmla="*/ 133579 w 261473"/>
                  <a:gd name="connsiteY11" fmla="*/ 173369 h 197526"/>
                  <a:gd name="connsiteX12" fmla="*/ 133579 w 261473"/>
                  <a:gd name="connsiteY12" fmla="*/ 123632 h 197526"/>
                  <a:gd name="connsiteX13" fmla="*/ 102316 w 261473"/>
                  <a:gd name="connsiteY13" fmla="*/ 117948 h 197526"/>
                  <a:gd name="connsiteX14" fmla="*/ 130737 w 261473"/>
                  <a:gd name="connsiteY14" fmla="*/ 66790 h 197526"/>
                  <a:gd name="connsiteX15" fmla="*/ 204632 w 261473"/>
                  <a:gd name="connsiteY15" fmla="*/ 197527 h 197526"/>
                  <a:gd name="connsiteX16" fmla="*/ 261474 w 261473"/>
                  <a:gd name="connsiteY16" fmla="*/ 197527 h 197526"/>
                  <a:gd name="connsiteX17" fmla="*/ 217421 w 261473"/>
                  <a:gd name="connsiteY17" fmla="*/ 105158 h 197526"/>
                  <a:gd name="connsiteX18" fmla="*/ 176211 w 261473"/>
                  <a:gd name="connsiteY18" fmla="*/ 22737 h 19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1473" h="197526">
                    <a:moveTo>
                      <a:pt x="176211" y="22737"/>
                    </a:moveTo>
                    <a:lnTo>
                      <a:pt x="89526" y="22737"/>
                    </a:lnTo>
                    <a:cubicBezTo>
                      <a:pt x="89526" y="22737"/>
                      <a:pt x="81000" y="35526"/>
                      <a:pt x="52579" y="92369"/>
                    </a:cubicBezTo>
                    <a:cubicBezTo>
                      <a:pt x="14211" y="61105"/>
                      <a:pt x="4263" y="19895"/>
                      <a:pt x="1421" y="0"/>
                    </a:cubicBezTo>
                    <a:lnTo>
                      <a:pt x="0" y="0"/>
                    </a:lnTo>
                    <a:lnTo>
                      <a:pt x="0" y="75316"/>
                    </a:lnTo>
                    <a:cubicBezTo>
                      <a:pt x="0" y="75316"/>
                      <a:pt x="5684" y="108000"/>
                      <a:pt x="32684" y="135000"/>
                    </a:cubicBezTo>
                    <a:cubicBezTo>
                      <a:pt x="7105" y="187579"/>
                      <a:pt x="2842" y="197527"/>
                      <a:pt x="2842" y="197527"/>
                    </a:cubicBezTo>
                    <a:lnTo>
                      <a:pt x="59684" y="197527"/>
                    </a:lnTo>
                    <a:lnTo>
                      <a:pt x="78158" y="163421"/>
                    </a:lnTo>
                    <a:cubicBezTo>
                      <a:pt x="78158" y="163421"/>
                      <a:pt x="78158" y="163421"/>
                      <a:pt x="78158" y="163421"/>
                    </a:cubicBezTo>
                    <a:cubicBezTo>
                      <a:pt x="106579" y="173369"/>
                      <a:pt x="133579" y="173369"/>
                      <a:pt x="133579" y="173369"/>
                    </a:cubicBezTo>
                    <a:lnTo>
                      <a:pt x="133579" y="123632"/>
                    </a:lnTo>
                    <a:cubicBezTo>
                      <a:pt x="133579" y="123632"/>
                      <a:pt x="120789" y="123632"/>
                      <a:pt x="102316" y="117948"/>
                    </a:cubicBezTo>
                    <a:lnTo>
                      <a:pt x="130737" y="66790"/>
                    </a:lnTo>
                    <a:lnTo>
                      <a:pt x="204632" y="197527"/>
                    </a:lnTo>
                    <a:lnTo>
                      <a:pt x="261474" y="197527"/>
                    </a:lnTo>
                    <a:cubicBezTo>
                      <a:pt x="261474" y="197527"/>
                      <a:pt x="254368" y="180474"/>
                      <a:pt x="217421" y="105158"/>
                    </a:cubicBezTo>
                    <a:cubicBezTo>
                      <a:pt x="184737" y="35526"/>
                      <a:pt x="176211" y="22737"/>
                      <a:pt x="176211" y="22737"/>
                    </a:cubicBezTo>
                  </a:path>
                </a:pathLst>
              </a:custGeom>
              <a:solidFill>
                <a:srgbClr val="B70D18"/>
              </a:solidFill>
              <a:ln w="141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a-DK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D2B355B-A69B-4385-9164-C01A9C7BD298}"/>
                  </a:ext>
                </a:extLst>
              </p:cNvPr>
              <p:cNvSpPr/>
              <p:nvPr/>
            </p:nvSpPr>
            <p:spPr>
              <a:xfrm>
                <a:off x="11636494" y="6485648"/>
                <a:ext cx="191863" cy="187826"/>
              </a:xfrm>
              <a:custGeom>
                <a:avLst/>
                <a:gdLst>
                  <a:gd name="connsiteX0" fmla="*/ 95211 w 191863"/>
                  <a:gd name="connsiteY0" fmla="*/ 69860 h 187826"/>
                  <a:gd name="connsiteX1" fmla="*/ 66789 w 191863"/>
                  <a:gd name="connsiteY1" fmla="*/ 55649 h 187826"/>
                  <a:gd name="connsiteX2" fmla="*/ 110842 w 191863"/>
                  <a:gd name="connsiteY2" fmla="*/ 40018 h 187826"/>
                  <a:gd name="connsiteX3" fmla="*/ 180474 w 191863"/>
                  <a:gd name="connsiteY3" fmla="*/ 45702 h 187826"/>
                  <a:gd name="connsiteX4" fmla="*/ 180474 w 191863"/>
                  <a:gd name="connsiteY4" fmla="*/ 4491 h 187826"/>
                  <a:gd name="connsiteX5" fmla="*/ 90947 w 191863"/>
                  <a:gd name="connsiteY5" fmla="*/ 228 h 187826"/>
                  <a:gd name="connsiteX6" fmla="*/ 0 w 191863"/>
                  <a:gd name="connsiteY6" fmla="*/ 59912 h 187826"/>
                  <a:gd name="connsiteX7" fmla="*/ 105158 w 191863"/>
                  <a:gd name="connsiteY7" fmla="*/ 119597 h 187826"/>
                  <a:gd name="connsiteX8" fmla="*/ 129316 w 191863"/>
                  <a:gd name="connsiteY8" fmla="*/ 130965 h 187826"/>
                  <a:gd name="connsiteX9" fmla="*/ 73895 w 191863"/>
                  <a:gd name="connsiteY9" fmla="*/ 146597 h 187826"/>
                  <a:gd name="connsiteX10" fmla="*/ 7105 w 191863"/>
                  <a:gd name="connsiteY10" fmla="*/ 138070 h 187826"/>
                  <a:gd name="connsiteX11" fmla="*/ 7105 w 191863"/>
                  <a:gd name="connsiteY11" fmla="*/ 182123 h 187826"/>
                  <a:gd name="connsiteX12" fmla="*/ 89526 w 191863"/>
                  <a:gd name="connsiteY12" fmla="*/ 187807 h 187826"/>
                  <a:gd name="connsiteX13" fmla="*/ 191842 w 191863"/>
                  <a:gd name="connsiteY13" fmla="*/ 128123 h 187826"/>
                  <a:gd name="connsiteX14" fmla="*/ 95211 w 191863"/>
                  <a:gd name="connsiteY14" fmla="*/ 69860 h 18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1863" h="187826">
                    <a:moveTo>
                      <a:pt x="95211" y="69860"/>
                    </a:moveTo>
                    <a:cubicBezTo>
                      <a:pt x="76737" y="68439"/>
                      <a:pt x="66789" y="64176"/>
                      <a:pt x="66789" y="55649"/>
                    </a:cubicBezTo>
                    <a:cubicBezTo>
                      <a:pt x="66789" y="44281"/>
                      <a:pt x="81000" y="40018"/>
                      <a:pt x="110842" y="40018"/>
                    </a:cubicBezTo>
                    <a:cubicBezTo>
                      <a:pt x="140684" y="40018"/>
                      <a:pt x="180474" y="45702"/>
                      <a:pt x="180474" y="45702"/>
                    </a:cubicBezTo>
                    <a:lnTo>
                      <a:pt x="180474" y="4491"/>
                    </a:lnTo>
                    <a:cubicBezTo>
                      <a:pt x="180474" y="4491"/>
                      <a:pt x="135000" y="-1193"/>
                      <a:pt x="90947" y="228"/>
                    </a:cubicBezTo>
                    <a:cubicBezTo>
                      <a:pt x="75316" y="228"/>
                      <a:pt x="0" y="228"/>
                      <a:pt x="0" y="59912"/>
                    </a:cubicBezTo>
                    <a:cubicBezTo>
                      <a:pt x="0" y="116755"/>
                      <a:pt x="73895" y="118176"/>
                      <a:pt x="105158" y="119597"/>
                    </a:cubicBezTo>
                    <a:cubicBezTo>
                      <a:pt x="116526" y="119597"/>
                      <a:pt x="129316" y="122439"/>
                      <a:pt x="129316" y="130965"/>
                    </a:cubicBezTo>
                    <a:cubicBezTo>
                      <a:pt x="130737" y="143755"/>
                      <a:pt x="108000" y="146597"/>
                      <a:pt x="73895" y="146597"/>
                    </a:cubicBezTo>
                    <a:cubicBezTo>
                      <a:pt x="39789" y="146597"/>
                      <a:pt x="7105" y="138070"/>
                      <a:pt x="7105" y="138070"/>
                    </a:cubicBezTo>
                    <a:lnTo>
                      <a:pt x="7105" y="182123"/>
                    </a:lnTo>
                    <a:cubicBezTo>
                      <a:pt x="7105" y="182123"/>
                      <a:pt x="54000" y="187807"/>
                      <a:pt x="89526" y="187807"/>
                    </a:cubicBezTo>
                    <a:cubicBezTo>
                      <a:pt x="105158" y="187807"/>
                      <a:pt x="193263" y="190649"/>
                      <a:pt x="191842" y="128123"/>
                    </a:cubicBezTo>
                    <a:cubicBezTo>
                      <a:pt x="193263" y="64176"/>
                      <a:pt x="122211" y="71281"/>
                      <a:pt x="95211" y="69860"/>
                    </a:cubicBezTo>
                  </a:path>
                </a:pathLst>
              </a:custGeom>
              <a:solidFill>
                <a:srgbClr val="B70D18"/>
              </a:solidFill>
              <a:ln w="141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a-DK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221DD12-4B4F-4911-85F2-7657655003F6}"/>
                  </a:ext>
                </a:extLst>
              </p:cNvPr>
              <p:cNvSpPr/>
              <p:nvPr/>
            </p:nvSpPr>
            <p:spPr>
              <a:xfrm>
                <a:off x="11392023" y="6339508"/>
                <a:ext cx="100945" cy="137842"/>
              </a:xfrm>
              <a:custGeom>
                <a:avLst/>
                <a:gdLst>
                  <a:gd name="connsiteX0" fmla="*/ 4314 w 100945"/>
                  <a:gd name="connsiteY0" fmla="*/ 137842 h 137842"/>
                  <a:gd name="connsiteX1" fmla="*/ 100945 w 100945"/>
                  <a:gd name="connsiteY1" fmla="*/ 55421 h 137842"/>
                  <a:gd name="connsiteX2" fmla="*/ 100945 w 100945"/>
                  <a:gd name="connsiteY2" fmla="*/ 0 h 137842"/>
                  <a:gd name="connsiteX3" fmla="*/ 51 w 100945"/>
                  <a:gd name="connsiteY3" fmla="*/ 109421 h 137842"/>
                  <a:gd name="connsiteX4" fmla="*/ 4314 w 100945"/>
                  <a:gd name="connsiteY4" fmla="*/ 137842 h 137842"/>
                  <a:gd name="connsiteX5" fmla="*/ 4314 w 100945"/>
                  <a:gd name="connsiteY5" fmla="*/ 137842 h 1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945" h="137842">
                    <a:moveTo>
                      <a:pt x="4314" y="137842"/>
                    </a:moveTo>
                    <a:cubicBezTo>
                      <a:pt x="11419" y="99474"/>
                      <a:pt x="49787" y="56842"/>
                      <a:pt x="100945" y="55421"/>
                    </a:cubicBezTo>
                    <a:lnTo>
                      <a:pt x="100945" y="0"/>
                    </a:lnTo>
                    <a:cubicBezTo>
                      <a:pt x="27051" y="8526"/>
                      <a:pt x="-1370" y="72474"/>
                      <a:pt x="51" y="109421"/>
                    </a:cubicBezTo>
                    <a:cubicBezTo>
                      <a:pt x="51" y="119369"/>
                      <a:pt x="1472" y="129316"/>
                      <a:pt x="4314" y="137842"/>
                    </a:cubicBezTo>
                    <a:lnTo>
                      <a:pt x="4314" y="137842"/>
                    </a:lnTo>
                    <a:close/>
                  </a:path>
                </a:pathLst>
              </a:custGeom>
              <a:solidFill>
                <a:srgbClr val="B70D18"/>
              </a:solidFill>
              <a:ln w="141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a-DK"/>
              </a:p>
            </p:txBody>
          </p:sp>
        </p:grpSp>
      </p:grp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EAF4C72-F900-4059-9C84-2813E8024B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5971" y="1384694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17" name="Picture Placeholder 14">
            <a:extLst>
              <a:ext uri="{FF2B5EF4-FFF2-40B4-BE49-F238E27FC236}">
                <a16:creationId xmlns:a16="http://schemas.microsoft.com/office/drawing/2014/main" id="{42F63370-8532-4D34-9446-E54D6CC8C1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96142" y="1380855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18" name="Picture Placeholder 14">
            <a:extLst>
              <a:ext uri="{FF2B5EF4-FFF2-40B4-BE49-F238E27FC236}">
                <a16:creationId xmlns:a16="http://schemas.microsoft.com/office/drawing/2014/main" id="{171A715E-F61B-4612-B801-1A94422B82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67326" y="1380855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19" name="Picture Placeholder 14">
            <a:extLst>
              <a:ext uri="{FF2B5EF4-FFF2-40B4-BE49-F238E27FC236}">
                <a16:creationId xmlns:a16="http://schemas.microsoft.com/office/drawing/2014/main" id="{EB3AB690-E499-4D45-A7C5-BDF760163E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10679" y="1380855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id="{0DC306A9-D475-4FEB-A51C-B49BDF16759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5970" y="3027892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id="{B6329C3A-A9AF-419A-B247-3089AE0F22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96142" y="3024053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F11B47FB-3100-49F0-8967-F6148B9AA7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67325" y="3024053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3" name="Picture Placeholder 14">
            <a:extLst>
              <a:ext uri="{FF2B5EF4-FFF2-40B4-BE49-F238E27FC236}">
                <a16:creationId xmlns:a16="http://schemas.microsoft.com/office/drawing/2014/main" id="{E4CD6A19-31A7-4B97-967B-C1BACF39AE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0678" y="3024053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4" name="Picture Placeholder 14">
            <a:extLst>
              <a:ext uri="{FF2B5EF4-FFF2-40B4-BE49-F238E27FC236}">
                <a16:creationId xmlns:a16="http://schemas.microsoft.com/office/drawing/2014/main" id="{FBF60AD9-F665-408B-A07D-3DA9848947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75970" y="4698177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5" name="Picture Placeholder 14">
            <a:extLst>
              <a:ext uri="{FF2B5EF4-FFF2-40B4-BE49-F238E27FC236}">
                <a16:creationId xmlns:a16="http://schemas.microsoft.com/office/drawing/2014/main" id="{DEA30BE2-219A-43AF-BF54-8195F9E3A87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96141" y="4694338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85B17022-B96A-4BA4-B52D-1737627682A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67323" y="4694338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7" name="Picture Placeholder 14">
            <a:extLst>
              <a:ext uri="{FF2B5EF4-FFF2-40B4-BE49-F238E27FC236}">
                <a16:creationId xmlns:a16="http://schemas.microsoft.com/office/drawing/2014/main" id="{3D74F5FE-7F34-46A1-8FEF-A8ADA2AC5B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10676" y="4694338"/>
            <a:ext cx="2661031" cy="1239284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77F7948-734D-CA67-BFEA-11B9AAF4D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D8FCC1BF-6F58-F4D7-56ED-9C74162857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939282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2" orient="horz" pos="1111" userDrawn="1">
          <p15:clr>
            <a:srgbClr val="A4A3A4"/>
          </p15:clr>
        </p15:guide>
        <p15:guide id="13" orient="horz" pos="2018" userDrawn="1">
          <p15:clr>
            <a:srgbClr val="A4A3A4"/>
          </p15:clr>
        </p15:guide>
        <p15:guide id="14" orient="horz" pos="2925" userDrawn="1">
          <p15:clr>
            <a:srgbClr val="A4A3A4"/>
          </p15:clr>
        </p15:guide>
        <p15:guide id="15" pos="439" userDrawn="1">
          <p15:clr>
            <a:srgbClr val="A4A3A4"/>
          </p15:clr>
        </p15:guide>
        <p15:guide id="16" pos="1952" userDrawn="1">
          <p15:clr>
            <a:srgbClr val="A4A3A4"/>
          </p15:clr>
        </p15:guide>
        <p15:guide id="17" pos="2181" userDrawn="1">
          <p15:clr>
            <a:srgbClr val="A4A3A4"/>
          </p15:clr>
        </p15:guide>
        <p15:guide id="18" pos="3694" userDrawn="1">
          <p15:clr>
            <a:srgbClr val="A4A3A4"/>
          </p15:clr>
        </p15:guide>
        <p15:guide id="19" pos="3923" userDrawn="1">
          <p15:clr>
            <a:srgbClr val="A4A3A4"/>
          </p15:clr>
        </p15:guide>
        <p15:guide id="20" pos="5435" userDrawn="1">
          <p15:clr>
            <a:srgbClr val="A4A3A4"/>
          </p15:clr>
        </p15:guide>
        <p15:guide id="21" pos="5664" userDrawn="1">
          <p15:clr>
            <a:srgbClr val="A4A3A4"/>
          </p15:clr>
        </p15:guide>
        <p15:guide id="22" pos="7179" userDrawn="1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Reference horison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3200" cy="4261448"/>
          </a:xfrm>
          <a:prstGeom prst="rect">
            <a:avLst/>
          </a:prstGeom>
          <a:solidFill>
            <a:schemeClr val="accent1"/>
          </a:solidFill>
        </p:spPr>
        <p:txBody>
          <a:bodyPr lIns="0" tIns="900000" anchor="ctr" anchorCtr="0"/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ladsholder til diasnummer 4" hidden="1"/>
          <p:cNvSpPr>
            <a:spLocks noGrp="1" noRot="1" noMove="1" noResize="1" noEditPoints="1" noAdjustHandles="1" noChangeArrowheads="1" noChangeShapeType="1"/>
          </p:cNvSpPr>
          <p:nvPr>
            <p:ph type="sldNum" sz="quarter" idx="12"/>
          </p:nvPr>
        </p:nvSpPr>
        <p:spPr>
          <a:xfrm>
            <a:off x="0" y="6858000"/>
            <a:ext cx="0" cy="0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5FEA3CA-05C1-473E-929F-93A72C953A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8800" y="4485737"/>
            <a:ext cx="5540550" cy="1673763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D221EF28-4459-40E0-85E3-97CFD712297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92800" y="4485737"/>
            <a:ext cx="5540400" cy="1673763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Logo on top">
            <a:extLst>
              <a:ext uri="{FF2B5EF4-FFF2-40B4-BE49-F238E27FC236}">
                <a16:creationId xmlns:a16="http://schemas.microsoft.com/office/drawing/2014/main" id="{ED139986-BD4D-4AE1-9CFF-9924F836F616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7DB89D5-7D97-FE46-B5CF-66092A5E69DE}"/>
              </a:ext>
            </a:extLst>
          </p:cNvPr>
          <p:cNvSpPr txBox="1">
            <a:spLocks/>
          </p:cNvSpPr>
          <p:nvPr/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ctr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C8C45C-947F-4981-8B3F-4F32E973C901}" type="slidenum">
              <a:rPr lang="en-GB" smtClean="0">
                <a:solidFill>
                  <a:schemeClr val="bg1"/>
                </a:solidFill>
              </a:rPr>
              <a:pPr/>
              <a:t>‹#›</a:t>
            </a:fld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755552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2825">
          <p15:clr>
            <a:srgbClr val="A4A3A4"/>
          </p15:clr>
        </p15:guide>
        <p15:guide id="2" pos="3716">
          <p15:clr>
            <a:srgbClr val="A4A3A4"/>
          </p15:clr>
        </p15:guide>
        <p15:guide id="3" pos="3963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image &amp; tit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D8C2F4C-FD8E-4BC1-8470-ED613BBC34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3200" cy="6857999"/>
          </a:xfrm>
          <a:prstGeom prst="rect">
            <a:avLst/>
          </a:prstGeom>
          <a:solidFill>
            <a:schemeClr val="accent1"/>
          </a:solidFill>
        </p:spPr>
        <p:txBody>
          <a:bodyPr lIns="0" tIns="900000" anchor="ctr" anchorCtr="0"/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Logo on top">
            <a:extLst>
              <a:ext uri="{FF2B5EF4-FFF2-40B4-BE49-F238E27FC236}">
                <a16:creationId xmlns:a16="http://schemas.microsoft.com/office/drawing/2014/main" id="{655DB364-E850-4C04-AB58-1D6949A77611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280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595959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84D5A2D-19D4-02AE-1D3A-C5A296AF0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4D9739-109C-CDC6-BCBF-984C942EA7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0000" y="1765041"/>
            <a:ext cx="10333037" cy="914151"/>
          </a:xfrm>
          <a:prstGeom prst="rect">
            <a:avLst/>
          </a:prstGeom>
        </p:spPr>
        <p:txBody>
          <a:bodyPr lIns="72000" tIns="36000" rIns="72000" bIns="36000" anchor="t"/>
          <a:lstStyle>
            <a:lvl1pPr algn="l">
              <a:defRPr sz="5000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092EA94-B3B9-C92D-9348-B55214B0D2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0000" y="2871743"/>
            <a:ext cx="5572062" cy="1655762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>
            <a:lvl1pPr marL="0" indent="0" algn="l">
              <a:buNone/>
              <a:defRPr sz="1800">
                <a:solidFill>
                  <a:schemeClr val="accent5"/>
                </a:solidFill>
                <a:latin typeface="Aptos Light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3684050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image &amp; tit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D8C2F4C-FD8E-4BC1-8470-ED613BBC34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3200" cy="6857999"/>
          </a:xfrm>
          <a:prstGeom prst="rect">
            <a:avLst/>
          </a:prstGeom>
          <a:solidFill>
            <a:schemeClr val="accent6"/>
          </a:solidFill>
        </p:spPr>
        <p:txBody>
          <a:bodyPr lIns="0" tIns="900000" anchor="ctr" anchorCtr="0"/>
          <a:lstStyle>
            <a:lvl1pPr marL="0" indent="0" algn="ctr">
              <a:buNone/>
              <a:defRPr sz="16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Logo on top">
            <a:extLst>
              <a:ext uri="{FF2B5EF4-FFF2-40B4-BE49-F238E27FC236}">
                <a16:creationId xmlns:a16="http://schemas.microsoft.com/office/drawing/2014/main" id="{65075359-2A7A-450A-9B61-C30CE49C3225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622EC71-AC5E-2295-CB7B-EEE8C3B9D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74DACB1-FFE0-5D7E-5998-616760AB27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0000" y="1765041"/>
            <a:ext cx="10333037" cy="914151"/>
          </a:xfrm>
          <a:prstGeom prst="rect">
            <a:avLst/>
          </a:prstGeom>
        </p:spPr>
        <p:txBody>
          <a:bodyPr lIns="72000" tIns="36000" rIns="72000" bIns="36000" anchor="t"/>
          <a:lstStyle>
            <a:lvl1pPr algn="l">
              <a:defRPr sz="5000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237A281-8DEF-9687-4D63-9D5A18D25E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0000" y="2871743"/>
            <a:ext cx="5572062" cy="1655762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57125098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imag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chemeClr val="accent1"/>
          </a:solidFill>
        </p:spPr>
        <p:txBody>
          <a:bodyPr lIns="0" tIns="900000" anchor="ctr" anchorCtr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FLD_PresentationTitle" hidden="1"/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en-GB"/>
              <a:t>Dokument id her</a:t>
            </a:r>
            <a:endParaRPr lang="en-GB" dirty="0"/>
          </a:p>
        </p:txBody>
      </p:sp>
      <p:sp>
        <p:nvSpPr>
          <p:cNvPr id="20" name="Logo on top">
            <a:extLst>
              <a:ext uri="{FF2B5EF4-FFF2-40B4-BE49-F238E27FC236}">
                <a16:creationId xmlns:a16="http://schemas.microsoft.com/office/drawing/2014/main" id="{E62EE4E3-C4C4-4FC3-A816-7A23933DD733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D6E7766-B064-47AD-88DF-F66F05D38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090EBB7-CC4A-638A-529B-3DCC252CEAB7}"/>
              </a:ext>
            </a:extLst>
          </p:cNvPr>
          <p:cNvSpPr txBox="1">
            <a:spLocks/>
          </p:cNvSpPr>
          <p:nvPr/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ctr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4122327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imag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chemeClr val="accent1"/>
          </a:solidFill>
        </p:spPr>
        <p:txBody>
          <a:bodyPr lIns="0" tIns="900000" anchor="ctr" anchorCtr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FLD_PresentationTitle" hidden="1"/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en-GB"/>
              <a:t>Dokument id her</a:t>
            </a:r>
            <a:endParaRPr lang="en-GB" dirty="0"/>
          </a:p>
        </p:txBody>
      </p:sp>
      <p:sp>
        <p:nvSpPr>
          <p:cNvPr id="20" name="Logo on top">
            <a:extLst>
              <a:ext uri="{FF2B5EF4-FFF2-40B4-BE49-F238E27FC236}">
                <a16:creationId xmlns:a16="http://schemas.microsoft.com/office/drawing/2014/main" id="{3FD39135-7880-41E4-B06B-A8C7F1FC8675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280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595959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857EB58-5025-0E9C-256A-C9AC93CF2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6035362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aphic 4">
            <a:extLst>
              <a:ext uri="{FF2B5EF4-FFF2-40B4-BE49-F238E27FC236}">
                <a16:creationId xmlns:a16="http://schemas.microsoft.com/office/drawing/2014/main" id="{A2D4C4CC-2C2B-4E4A-BABE-191099A7DF52}"/>
              </a:ext>
            </a:extLst>
          </p:cNvPr>
          <p:cNvGrpSpPr/>
          <p:nvPr/>
        </p:nvGrpSpPr>
        <p:grpSpPr>
          <a:xfrm>
            <a:off x="10752600" y="6339508"/>
            <a:ext cx="1075757" cy="333967"/>
            <a:chOff x="10752600" y="6339508"/>
            <a:chExt cx="1075757" cy="333967"/>
          </a:xfrm>
          <a:solidFill>
            <a:srgbClr val="B70D18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1D26526-0348-41C0-8F96-4FFE4213BD27}"/>
                </a:ext>
              </a:extLst>
            </p:cNvPr>
            <p:cNvSpPr/>
            <p:nvPr/>
          </p:nvSpPr>
          <p:spPr>
            <a:xfrm>
              <a:off x="10752600" y="6494402"/>
              <a:ext cx="217421" cy="174789"/>
            </a:xfrm>
            <a:custGeom>
              <a:avLst/>
              <a:gdLst>
                <a:gd name="connsiteX0" fmla="*/ 0 w 217421"/>
                <a:gd name="connsiteY0" fmla="*/ 0 h 174789"/>
                <a:gd name="connsiteX1" fmla="*/ 0 w 217421"/>
                <a:gd name="connsiteY1" fmla="*/ 174790 h 174789"/>
                <a:gd name="connsiteX2" fmla="*/ 52579 w 217421"/>
                <a:gd name="connsiteY2" fmla="*/ 174790 h 174789"/>
                <a:gd name="connsiteX3" fmla="*/ 59684 w 217421"/>
                <a:gd name="connsiteY3" fmla="*/ 69632 h 174789"/>
                <a:gd name="connsiteX4" fmla="*/ 164842 w 217421"/>
                <a:gd name="connsiteY4" fmla="*/ 174790 h 174789"/>
                <a:gd name="connsiteX5" fmla="*/ 217421 w 217421"/>
                <a:gd name="connsiteY5" fmla="*/ 174790 h 174789"/>
                <a:gd name="connsiteX6" fmla="*/ 217421 w 217421"/>
                <a:gd name="connsiteY6" fmla="*/ 0 h 174789"/>
                <a:gd name="connsiteX7" fmla="*/ 162000 w 217421"/>
                <a:gd name="connsiteY7" fmla="*/ 0 h 174789"/>
                <a:gd name="connsiteX8" fmla="*/ 156316 w 217421"/>
                <a:gd name="connsiteY8" fmla="*/ 92369 h 174789"/>
                <a:gd name="connsiteX9" fmla="*/ 66789 w 217421"/>
                <a:gd name="connsiteY9" fmla="*/ 0 h 17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421" h="174789">
                  <a:moveTo>
                    <a:pt x="0" y="0"/>
                  </a:moveTo>
                  <a:lnTo>
                    <a:pt x="0" y="174790"/>
                  </a:lnTo>
                  <a:lnTo>
                    <a:pt x="52579" y="174790"/>
                  </a:lnTo>
                  <a:lnTo>
                    <a:pt x="59684" y="69632"/>
                  </a:lnTo>
                  <a:lnTo>
                    <a:pt x="164842" y="174790"/>
                  </a:lnTo>
                  <a:lnTo>
                    <a:pt x="217421" y="174790"/>
                  </a:lnTo>
                  <a:lnTo>
                    <a:pt x="217421" y="0"/>
                  </a:lnTo>
                  <a:lnTo>
                    <a:pt x="162000" y="0"/>
                  </a:lnTo>
                  <a:lnTo>
                    <a:pt x="156316" y="92369"/>
                  </a:lnTo>
                  <a:lnTo>
                    <a:pt x="66789" y="0"/>
                  </a:lnTo>
                  <a:close/>
                </a:path>
              </a:pathLst>
            </a:custGeom>
            <a:solidFill>
              <a:srgbClr val="B70D18"/>
            </a:solidFill>
            <a:ln w="141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a-DK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806EF12-398C-4FA4-9EBB-F4BA09658974}"/>
                </a:ext>
              </a:extLst>
            </p:cNvPr>
            <p:cNvSpPr/>
            <p:nvPr/>
          </p:nvSpPr>
          <p:spPr>
            <a:xfrm>
              <a:off x="11021178" y="6494402"/>
              <a:ext cx="58263" cy="176210"/>
            </a:xfrm>
            <a:custGeom>
              <a:avLst/>
              <a:gdLst>
                <a:gd name="connsiteX0" fmla="*/ 0 w 58263"/>
                <a:gd name="connsiteY0" fmla="*/ 0 h 176210"/>
                <a:gd name="connsiteX1" fmla="*/ 58263 w 58263"/>
                <a:gd name="connsiteY1" fmla="*/ 0 h 176210"/>
                <a:gd name="connsiteX2" fmla="*/ 58263 w 58263"/>
                <a:gd name="connsiteY2" fmla="*/ 176211 h 176210"/>
                <a:gd name="connsiteX3" fmla="*/ 0 w 58263"/>
                <a:gd name="connsiteY3" fmla="*/ 176211 h 17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63" h="176210">
                  <a:moveTo>
                    <a:pt x="0" y="0"/>
                  </a:moveTo>
                  <a:lnTo>
                    <a:pt x="58263" y="0"/>
                  </a:lnTo>
                  <a:lnTo>
                    <a:pt x="58263" y="176211"/>
                  </a:lnTo>
                  <a:lnTo>
                    <a:pt x="0" y="176211"/>
                  </a:lnTo>
                  <a:close/>
                </a:path>
              </a:pathLst>
            </a:custGeom>
            <a:solidFill>
              <a:srgbClr val="B70D18"/>
            </a:solidFill>
            <a:ln w="141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a-DK"/>
            </a:p>
          </p:txBody>
        </p:sp>
        <p:grpSp>
          <p:nvGrpSpPr>
            <p:cNvPr id="9" name="Graphic 4">
              <a:extLst>
                <a:ext uri="{FF2B5EF4-FFF2-40B4-BE49-F238E27FC236}">
                  <a16:creationId xmlns:a16="http://schemas.microsoft.com/office/drawing/2014/main" id="{A2D4C4CC-2C2B-4E4A-BABE-191099A7DF52}"/>
                </a:ext>
              </a:extLst>
            </p:cNvPr>
            <p:cNvGrpSpPr/>
            <p:nvPr/>
          </p:nvGrpSpPr>
          <p:grpSpPr>
            <a:xfrm>
              <a:off x="11130600" y="6339508"/>
              <a:ext cx="697757" cy="333967"/>
              <a:chOff x="11130600" y="6339508"/>
              <a:chExt cx="697757" cy="333967"/>
            </a:xfrm>
            <a:solidFill>
              <a:srgbClr val="B70D18"/>
            </a:solidFill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78693BFF-818B-4A5E-928F-B07A728B5490}"/>
                  </a:ext>
                </a:extLst>
              </p:cNvPr>
              <p:cNvSpPr/>
              <p:nvPr/>
            </p:nvSpPr>
            <p:spPr>
              <a:xfrm>
                <a:off x="11130600" y="6490139"/>
                <a:ext cx="200489" cy="180473"/>
              </a:xfrm>
              <a:custGeom>
                <a:avLst/>
                <a:gdLst>
                  <a:gd name="connsiteX0" fmla="*/ 200368 w 200489"/>
                  <a:gd name="connsiteY0" fmla="*/ 55421 h 180473"/>
                  <a:gd name="connsiteX1" fmla="*/ 108000 w 200489"/>
                  <a:gd name="connsiteY1" fmla="*/ 0 h 180473"/>
                  <a:gd name="connsiteX2" fmla="*/ 0 w 200489"/>
                  <a:gd name="connsiteY2" fmla="*/ 2842 h 180473"/>
                  <a:gd name="connsiteX3" fmla="*/ 0 w 200489"/>
                  <a:gd name="connsiteY3" fmla="*/ 179053 h 180473"/>
                  <a:gd name="connsiteX4" fmla="*/ 52579 w 200489"/>
                  <a:gd name="connsiteY4" fmla="*/ 179053 h 180473"/>
                  <a:gd name="connsiteX5" fmla="*/ 61105 w 200489"/>
                  <a:gd name="connsiteY5" fmla="*/ 38368 h 180473"/>
                  <a:gd name="connsiteX6" fmla="*/ 96632 w 200489"/>
                  <a:gd name="connsiteY6" fmla="*/ 36947 h 180473"/>
                  <a:gd name="connsiteX7" fmla="*/ 136421 w 200489"/>
                  <a:gd name="connsiteY7" fmla="*/ 59684 h 180473"/>
                  <a:gd name="connsiteX8" fmla="*/ 81000 w 200489"/>
                  <a:gd name="connsiteY8" fmla="*/ 90947 h 180473"/>
                  <a:gd name="connsiteX9" fmla="*/ 81000 w 200489"/>
                  <a:gd name="connsiteY9" fmla="*/ 119369 h 180473"/>
                  <a:gd name="connsiteX10" fmla="*/ 137842 w 200489"/>
                  <a:gd name="connsiteY10" fmla="*/ 180474 h 180473"/>
                  <a:gd name="connsiteX11" fmla="*/ 198947 w 200489"/>
                  <a:gd name="connsiteY11" fmla="*/ 180474 h 180473"/>
                  <a:gd name="connsiteX12" fmla="*/ 153474 w 200489"/>
                  <a:gd name="connsiteY12" fmla="*/ 116526 h 180473"/>
                  <a:gd name="connsiteX13" fmla="*/ 200368 w 200489"/>
                  <a:gd name="connsiteY13" fmla="*/ 55421 h 180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0489" h="180473">
                    <a:moveTo>
                      <a:pt x="200368" y="55421"/>
                    </a:moveTo>
                    <a:cubicBezTo>
                      <a:pt x="197526" y="9947"/>
                      <a:pt x="147789" y="1421"/>
                      <a:pt x="108000" y="0"/>
                    </a:cubicBezTo>
                    <a:cubicBezTo>
                      <a:pt x="75316" y="0"/>
                      <a:pt x="0" y="2842"/>
                      <a:pt x="0" y="2842"/>
                    </a:cubicBezTo>
                    <a:lnTo>
                      <a:pt x="0" y="179053"/>
                    </a:lnTo>
                    <a:lnTo>
                      <a:pt x="52579" y="179053"/>
                    </a:lnTo>
                    <a:lnTo>
                      <a:pt x="61105" y="38368"/>
                    </a:lnTo>
                    <a:cubicBezTo>
                      <a:pt x="61105" y="38368"/>
                      <a:pt x="82421" y="36947"/>
                      <a:pt x="96632" y="36947"/>
                    </a:cubicBezTo>
                    <a:cubicBezTo>
                      <a:pt x="119368" y="36947"/>
                      <a:pt x="135000" y="45474"/>
                      <a:pt x="136421" y="59684"/>
                    </a:cubicBezTo>
                    <a:cubicBezTo>
                      <a:pt x="137842" y="73895"/>
                      <a:pt x="132158" y="90947"/>
                      <a:pt x="81000" y="90947"/>
                    </a:cubicBezTo>
                    <a:lnTo>
                      <a:pt x="81000" y="119369"/>
                    </a:lnTo>
                    <a:lnTo>
                      <a:pt x="137842" y="180474"/>
                    </a:lnTo>
                    <a:lnTo>
                      <a:pt x="198947" y="180474"/>
                    </a:lnTo>
                    <a:lnTo>
                      <a:pt x="153474" y="116526"/>
                    </a:lnTo>
                    <a:cubicBezTo>
                      <a:pt x="154895" y="115105"/>
                      <a:pt x="203211" y="102316"/>
                      <a:pt x="200368" y="55421"/>
                    </a:cubicBezTo>
                  </a:path>
                </a:pathLst>
              </a:custGeom>
              <a:solidFill>
                <a:srgbClr val="B70D18"/>
              </a:solidFill>
              <a:ln w="141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a-DK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B46F5E6-A5F0-4105-B4BA-6AEC5163ACC5}"/>
                  </a:ext>
                </a:extLst>
              </p:cNvPr>
              <p:cNvSpPr/>
              <p:nvPr/>
            </p:nvSpPr>
            <p:spPr>
              <a:xfrm>
                <a:off x="11357968" y="6471666"/>
                <a:ext cx="261473" cy="197526"/>
              </a:xfrm>
              <a:custGeom>
                <a:avLst/>
                <a:gdLst>
                  <a:gd name="connsiteX0" fmla="*/ 176211 w 261473"/>
                  <a:gd name="connsiteY0" fmla="*/ 22737 h 197526"/>
                  <a:gd name="connsiteX1" fmla="*/ 89526 w 261473"/>
                  <a:gd name="connsiteY1" fmla="*/ 22737 h 197526"/>
                  <a:gd name="connsiteX2" fmla="*/ 52579 w 261473"/>
                  <a:gd name="connsiteY2" fmla="*/ 92369 h 197526"/>
                  <a:gd name="connsiteX3" fmla="*/ 1421 w 261473"/>
                  <a:gd name="connsiteY3" fmla="*/ 0 h 197526"/>
                  <a:gd name="connsiteX4" fmla="*/ 0 w 261473"/>
                  <a:gd name="connsiteY4" fmla="*/ 0 h 197526"/>
                  <a:gd name="connsiteX5" fmla="*/ 0 w 261473"/>
                  <a:gd name="connsiteY5" fmla="*/ 75316 h 197526"/>
                  <a:gd name="connsiteX6" fmla="*/ 32684 w 261473"/>
                  <a:gd name="connsiteY6" fmla="*/ 135000 h 197526"/>
                  <a:gd name="connsiteX7" fmla="*/ 2842 w 261473"/>
                  <a:gd name="connsiteY7" fmla="*/ 197527 h 197526"/>
                  <a:gd name="connsiteX8" fmla="*/ 59684 w 261473"/>
                  <a:gd name="connsiteY8" fmla="*/ 197527 h 197526"/>
                  <a:gd name="connsiteX9" fmla="*/ 78158 w 261473"/>
                  <a:gd name="connsiteY9" fmla="*/ 163421 h 197526"/>
                  <a:gd name="connsiteX10" fmla="*/ 78158 w 261473"/>
                  <a:gd name="connsiteY10" fmla="*/ 163421 h 197526"/>
                  <a:gd name="connsiteX11" fmla="*/ 133579 w 261473"/>
                  <a:gd name="connsiteY11" fmla="*/ 173369 h 197526"/>
                  <a:gd name="connsiteX12" fmla="*/ 133579 w 261473"/>
                  <a:gd name="connsiteY12" fmla="*/ 123632 h 197526"/>
                  <a:gd name="connsiteX13" fmla="*/ 102316 w 261473"/>
                  <a:gd name="connsiteY13" fmla="*/ 117948 h 197526"/>
                  <a:gd name="connsiteX14" fmla="*/ 130737 w 261473"/>
                  <a:gd name="connsiteY14" fmla="*/ 66790 h 197526"/>
                  <a:gd name="connsiteX15" fmla="*/ 204632 w 261473"/>
                  <a:gd name="connsiteY15" fmla="*/ 197527 h 197526"/>
                  <a:gd name="connsiteX16" fmla="*/ 261474 w 261473"/>
                  <a:gd name="connsiteY16" fmla="*/ 197527 h 197526"/>
                  <a:gd name="connsiteX17" fmla="*/ 217421 w 261473"/>
                  <a:gd name="connsiteY17" fmla="*/ 105158 h 197526"/>
                  <a:gd name="connsiteX18" fmla="*/ 176211 w 261473"/>
                  <a:gd name="connsiteY18" fmla="*/ 22737 h 19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1473" h="197526">
                    <a:moveTo>
                      <a:pt x="176211" y="22737"/>
                    </a:moveTo>
                    <a:lnTo>
                      <a:pt x="89526" y="22737"/>
                    </a:lnTo>
                    <a:cubicBezTo>
                      <a:pt x="89526" y="22737"/>
                      <a:pt x="81000" y="35526"/>
                      <a:pt x="52579" y="92369"/>
                    </a:cubicBezTo>
                    <a:cubicBezTo>
                      <a:pt x="14211" y="61105"/>
                      <a:pt x="4263" y="19895"/>
                      <a:pt x="1421" y="0"/>
                    </a:cubicBezTo>
                    <a:lnTo>
                      <a:pt x="0" y="0"/>
                    </a:lnTo>
                    <a:lnTo>
                      <a:pt x="0" y="75316"/>
                    </a:lnTo>
                    <a:cubicBezTo>
                      <a:pt x="0" y="75316"/>
                      <a:pt x="5684" y="108000"/>
                      <a:pt x="32684" y="135000"/>
                    </a:cubicBezTo>
                    <a:cubicBezTo>
                      <a:pt x="7105" y="187579"/>
                      <a:pt x="2842" y="197527"/>
                      <a:pt x="2842" y="197527"/>
                    </a:cubicBezTo>
                    <a:lnTo>
                      <a:pt x="59684" y="197527"/>
                    </a:lnTo>
                    <a:lnTo>
                      <a:pt x="78158" y="163421"/>
                    </a:lnTo>
                    <a:cubicBezTo>
                      <a:pt x="78158" y="163421"/>
                      <a:pt x="78158" y="163421"/>
                      <a:pt x="78158" y="163421"/>
                    </a:cubicBezTo>
                    <a:cubicBezTo>
                      <a:pt x="106579" y="173369"/>
                      <a:pt x="133579" y="173369"/>
                      <a:pt x="133579" y="173369"/>
                    </a:cubicBezTo>
                    <a:lnTo>
                      <a:pt x="133579" y="123632"/>
                    </a:lnTo>
                    <a:cubicBezTo>
                      <a:pt x="133579" y="123632"/>
                      <a:pt x="120789" y="123632"/>
                      <a:pt x="102316" y="117948"/>
                    </a:cubicBezTo>
                    <a:lnTo>
                      <a:pt x="130737" y="66790"/>
                    </a:lnTo>
                    <a:lnTo>
                      <a:pt x="204632" y="197527"/>
                    </a:lnTo>
                    <a:lnTo>
                      <a:pt x="261474" y="197527"/>
                    </a:lnTo>
                    <a:cubicBezTo>
                      <a:pt x="261474" y="197527"/>
                      <a:pt x="254368" y="180474"/>
                      <a:pt x="217421" y="105158"/>
                    </a:cubicBezTo>
                    <a:cubicBezTo>
                      <a:pt x="184737" y="35526"/>
                      <a:pt x="176211" y="22737"/>
                      <a:pt x="176211" y="22737"/>
                    </a:cubicBezTo>
                  </a:path>
                </a:pathLst>
              </a:custGeom>
              <a:solidFill>
                <a:srgbClr val="B70D18"/>
              </a:solidFill>
              <a:ln w="141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a-DK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D2B355B-A69B-4385-9164-C01A9C7BD298}"/>
                  </a:ext>
                </a:extLst>
              </p:cNvPr>
              <p:cNvSpPr/>
              <p:nvPr/>
            </p:nvSpPr>
            <p:spPr>
              <a:xfrm>
                <a:off x="11636494" y="6485648"/>
                <a:ext cx="191863" cy="187826"/>
              </a:xfrm>
              <a:custGeom>
                <a:avLst/>
                <a:gdLst>
                  <a:gd name="connsiteX0" fmla="*/ 95211 w 191863"/>
                  <a:gd name="connsiteY0" fmla="*/ 69860 h 187826"/>
                  <a:gd name="connsiteX1" fmla="*/ 66789 w 191863"/>
                  <a:gd name="connsiteY1" fmla="*/ 55649 h 187826"/>
                  <a:gd name="connsiteX2" fmla="*/ 110842 w 191863"/>
                  <a:gd name="connsiteY2" fmla="*/ 40018 h 187826"/>
                  <a:gd name="connsiteX3" fmla="*/ 180474 w 191863"/>
                  <a:gd name="connsiteY3" fmla="*/ 45702 h 187826"/>
                  <a:gd name="connsiteX4" fmla="*/ 180474 w 191863"/>
                  <a:gd name="connsiteY4" fmla="*/ 4491 h 187826"/>
                  <a:gd name="connsiteX5" fmla="*/ 90947 w 191863"/>
                  <a:gd name="connsiteY5" fmla="*/ 228 h 187826"/>
                  <a:gd name="connsiteX6" fmla="*/ 0 w 191863"/>
                  <a:gd name="connsiteY6" fmla="*/ 59912 h 187826"/>
                  <a:gd name="connsiteX7" fmla="*/ 105158 w 191863"/>
                  <a:gd name="connsiteY7" fmla="*/ 119597 h 187826"/>
                  <a:gd name="connsiteX8" fmla="*/ 129316 w 191863"/>
                  <a:gd name="connsiteY8" fmla="*/ 130965 h 187826"/>
                  <a:gd name="connsiteX9" fmla="*/ 73895 w 191863"/>
                  <a:gd name="connsiteY9" fmla="*/ 146597 h 187826"/>
                  <a:gd name="connsiteX10" fmla="*/ 7105 w 191863"/>
                  <a:gd name="connsiteY10" fmla="*/ 138070 h 187826"/>
                  <a:gd name="connsiteX11" fmla="*/ 7105 w 191863"/>
                  <a:gd name="connsiteY11" fmla="*/ 182123 h 187826"/>
                  <a:gd name="connsiteX12" fmla="*/ 89526 w 191863"/>
                  <a:gd name="connsiteY12" fmla="*/ 187807 h 187826"/>
                  <a:gd name="connsiteX13" fmla="*/ 191842 w 191863"/>
                  <a:gd name="connsiteY13" fmla="*/ 128123 h 187826"/>
                  <a:gd name="connsiteX14" fmla="*/ 95211 w 191863"/>
                  <a:gd name="connsiteY14" fmla="*/ 69860 h 18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1863" h="187826">
                    <a:moveTo>
                      <a:pt x="95211" y="69860"/>
                    </a:moveTo>
                    <a:cubicBezTo>
                      <a:pt x="76737" y="68439"/>
                      <a:pt x="66789" y="64176"/>
                      <a:pt x="66789" y="55649"/>
                    </a:cubicBezTo>
                    <a:cubicBezTo>
                      <a:pt x="66789" y="44281"/>
                      <a:pt x="81000" y="40018"/>
                      <a:pt x="110842" y="40018"/>
                    </a:cubicBezTo>
                    <a:cubicBezTo>
                      <a:pt x="140684" y="40018"/>
                      <a:pt x="180474" y="45702"/>
                      <a:pt x="180474" y="45702"/>
                    </a:cubicBezTo>
                    <a:lnTo>
                      <a:pt x="180474" y="4491"/>
                    </a:lnTo>
                    <a:cubicBezTo>
                      <a:pt x="180474" y="4491"/>
                      <a:pt x="135000" y="-1193"/>
                      <a:pt x="90947" y="228"/>
                    </a:cubicBezTo>
                    <a:cubicBezTo>
                      <a:pt x="75316" y="228"/>
                      <a:pt x="0" y="228"/>
                      <a:pt x="0" y="59912"/>
                    </a:cubicBezTo>
                    <a:cubicBezTo>
                      <a:pt x="0" y="116755"/>
                      <a:pt x="73895" y="118176"/>
                      <a:pt x="105158" y="119597"/>
                    </a:cubicBezTo>
                    <a:cubicBezTo>
                      <a:pt x="116526" y="119597"/>
                      <a:pt x="129316" y="122439"/>
                      <a:pt x="129316" y="130965"/>
                    </a:cubicBezTo>
                    <a:cubicBezTo>
                      <a:pt x="130737" y="143755"/>
                      <a:pt x="108000" y="146597"/>
                      <a:pt x="73895" y="146597"/>
                    </a:cubicBezTo>
                    <a:cubicBezTo>
                      <a:pt x="39789" y="146597"/>
                      <a:pt x="7105" y="138070"/>
                      <a:pt x="7105" y="138070"/>
                    </a:cubicBezTo>
                    <a:lnTo>
                      <a:pt x="7105" y="182123"/>
                    </a:lnTo>
                    <a:cubicBezTo>
                      <a:pt x="7105" y="182123"/>
                      <a:pt x="54000" y="187807"/>
                      <a:pt x="89526" y="187807"/>
                    </a:cubicBezTo>
                    <a:cubicBezTo>
                      <a:pt x="105158" y="187807"/>
                      <a:pt x="193263" y="190649"/>
                      <a:pt x="191842" y="128123"/>
                    </a:cubicBezTo>
                    <a:cubicBezTo>
                      <a:pt x="193263" y="64176"/>
                      <a:pt x="122211" y="71281"/>
                      <a:pt x="95211" y="69860"/>
                    </a:cubicBezTo>
                  </a:path>
                </a:pathLst>
              </a:custGeom>
              <a:solidFill>
                <a:srgbClr val="B70D18"/>
              </a:solidFill>
              <a:ln w="141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a-DK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221DD12-4B4F-4911-85F2-7657655003F6}"/>
                  </a:ext>
                </a:extLst>
              </p:cNvPr>
              <p:cNvSpPr/>
              <p:nvPr/>
            </p:nvSpPr>
            <p:spPr>
              <a:xfrm>
                <a:off x="11392023" y="6339508"/>
                <a:ext cx="100945" cy="137842"/>
              </a:xfrm>
              <a:custGeom>
                <a:avLst/>
                <a:gdLst>
                  <a:gd name="connsiteX0" fmla="*/ 4314 w 100945"/>
                  <a:gd name="connsiteY0" fmla="*/ 137842 h 137842"/>
                  <a:gd name="connsiteX1" fmla="*/ 100945 w 100945"/>
                  <a:gd name="connsiteY1" fmla="*/ 55421 h 137842"/>
                  <a:gd name="connsiteX2" fmla="*/ 100945 w 100945"/>
                  <a:gd name="connsiteY2" fmla="*/ 0 h 137842"/>
                  <a:gd name="connsiteX3" fmla="*/ 51 w 100945"/>
                  <a:gd name="connsiteY3" fmla="*/ 109421 h 137842"/>
                  <a:gd name="connsiteX4" fmla="*/ 4314 w 100945"/>
                  <a:gd name="connsiteY4" fmla="*/ 137842 h 137842"/>
                  <a:gd name="connsiteX5" fmla="*/ 4314 w 100945"/>
                  <a:gd name="connsiteY5" fmla="*/ 137842 h 1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945" h="137842">
                    <a:moveTo>
                      <a:pt x="4314" y="137842"/>
                    </a:moveTo>
                    <a:cubicBezTo>
                      <a:pt x="11419" y="99474"/>
                      <a:pt x="49787" y="56842"/>
                      <a:pt x="100945" y="55421"/>
                    </a:cubicBezTo>
                    <a:lnTo>
                      <a:pt x="100945" y="0"/>
                    </a:lnTo>
                    <a:cubicBezTo>
                      <a:pt x="27051" y="8526"/>
                      <a:pt x="-1370" y="72474"/>
                      <a:pt x="51" y="109421"/>
                    </a:cubicBezTo>
                    <a:cubicBezTo>
                      <a:pt x="51" y="119369"/>
                      <a:pt x="1472" y="129316"/>
                      <a:pt x="4314" y="137842"/>
                    </a:cubicBezTo>
                    <a:lnTo>
                      <a:pt x="4314" y="137842"/>
                    </a:lnTo>
                    <a:close/>
                  </a:path>
                </a:pathLst>
              </a:custGeom>
              <a:solidFill>
                <a:srgbClr val="B70D18"/>
              </a:solidFill>
              <a:ln w="141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a-DK"/>
              </a:p>
            </p:txBody>
          </p:sp>
        </p:grpSp>
      </p:grp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EAF4C72-F900-4059-9C84-2813E8024B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17" name="Picture Placeholder 14">
            <a:extLst>
              <a:ext uri="{FF2B5EF4-FFF2-40B4-BE49-F238E27FC236}">
                <a16:creationId xmlns:a16="http://schemas.microsoft.com/office/drawing/2014/main" id="{42F63370-8532-4D34-9446-E54D6CC8C1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97463" y="0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18" name="Picture Placeholder 14">
            <a:extLst>
              <a:ext uri="{FF2B5EF4-FFF2-40B4-BE49-F238E27FC236}">
                <a16:creationId xmlns:a16="http://schemas.microsoft.com/office/drawing/2014/main" id="{171A715E-F61B-4612-B801-1A94422B82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92389" y="0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19" name="Picture Placeholder 14">
            <a:extLst>
              <a:ext uri="{FF2B5EF4-FFF2-40B4-BE49-F238E27FC236}">
                <a16:creationId xmlns:a16="http://schemas.microsoft.com/office/drawing/2014/main" id="{EB3AB690-E499-4D45-A7C5-BDF760163E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4926" y="0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id="{0DC306A9-D475-4FEB-A51C-B49BDF16759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120513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id="{B6329C3A-A9AF-419A-B247-3089AE0F22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97463" y="2120513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F11B47FB-3100-49F0-8967-F6148B9AA7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92389" y="2120513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3" name="Picture Placeholder 14">
            <a:extLst>
              <a:ext uri="{FF2B5EF4-FFF2-40B4-BE49-F238E27FC236}">
                <a16:creationId xmlns:a16="http://schemas.microsoft.com/office/drawing/2014/main" id="{E4CD6A19-31A7-4B97-967B-C1BACF39AE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94926" y="2120513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4" name="Picture Placeholder 14">
            <a:extLst>
              <a:ext uri="{FF2B5EF4-FFF2-40B4-BE49-F238E27FC236}">
                <a16:creationId xmlns:a16="http://schemas.microsoft.com/office/drawing/2014/main" id="{FBF60AD9-F665-408B-A07D-3DA9848947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4241025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5" name="Picture Placeholder 14">
            <a:extLst>
              <a:ext uri="{FF2B5EF4-FFF2-40B4-BE49-F238E27FC236}">
                <a16:creationId xmlns:a16="http://schemas.microsoft.com/office/drawing/2014/main" id="{DEA30BE2-219A-43AF-BF54-8195F9E3A87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97463" y="4241025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85B17022-B96A-4BA4-B52D-1737627682A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292389" y="4241025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7" name="Picture Placeholder 14">
            <a:extLst>
              <a:ext uri="{FF2B5EF4-FFF2-40B4-BE49-F238E27FC236}">
                <a16:creationId xmlns:a16="http://schemas.microsoft.com/office/drawing/2014/main" id="{3D74F5FE-7F34-46A1-8FEF-A8ADA2AC5B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94926" y="4241025"/>
            <a:ext cx="2899611" cy="1922826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en-US" sz="1600"/>
              <a:t>Click icon to add picture</a:t>
            </a:r>
            <a:endParaRPr lang="da-DK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EB6D57E-1C2A-C18F-0A69-2177E8AA9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1724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1825" userDrawn="1">
          <p15:clr>
            <a:srgbClr val="A4A3A4"/>
          </p15:clr>
        </p15:guide>
        <p15:guide id="12" pos="1950" userDrawn="1">
          <p15:clr>
            <a:srgbClr val="A4A3A4"/>
          </p15:clr>
        </p15:guide>
        <p15:guide id="13" pos="3775" userDrawn="1">
          <p15:clr>
            <a:srgbClr val="A4A3A4"/>
          </p15:clr>
        </p15:guide>
        <p15:guide id="14" pos="3902" userDrawn="1">
          <p15:clr>
            <a:srgbClr val="A4A3A4"/>
          </p15:clr>
        </p15:guide>
        <p15:guide id="15" pos="5728" userDrawn="1">
          <p15:clr>
            <a:srgbClr val="A4A3A4"/>
          </p15:clr>
        </p15:guide>
        <p15:guide id="16" pos="5852" userDrawn="1">
          <p15:clr>
            <a:srgbClr val="A4A3A4"/>
          </p15:clr>
        </p15:guide>
        <p15:guide id="17" orient="horz" pos="1335" userDrawn="1">
          <p15:clr>
            <a:srgbClr val="A4A3A4"/>
          </p15:clr>
        </p15:guide>
        <p15:guide id="18" orient="horz" pos="1210" userDrawn="1">
          <p15:clr>
            <a:srgbClr val="A4A3A4"/>
          </p15:clr>
        </p15:guide>
        <p15:guide id="19" orient="horz" pos="2546" userDrawn="1">
          <p15:clr>
            <a:srgbClr val="A4A3A4"/>
          </p15:clr>
        </p15:guide>
        <p15:guide id="20" orient="horz" pos="2671" userDrawn="1">
          <p15:clr>
            <a:srgbClr val="A4A3A4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an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7A650-4712-4097-931A-5EE2BCDC40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19650" y="0"/>
            <a:ext cx="7372350" cy="6858000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FEBFBEB-1222-4E81-B4BC-C71DBAB2D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1"/>
            <a:ext cx="4305600" cy="1014986"/>
          </a:xfrm>
          <a:prstGeom prst="rect">
            <a:avLst/>
          </a:prstGeom>
        </p:spPr>
        <p:txBody>
          <a:bodyPr lIns="72000" tIns="36000" rIns="72000" bIns="36000" anchor="b"/>
          <a:lstStyle>
            <a:lvl1pPr>
              <a:defRPr sz="3000"/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0E74145-CF5A-4071-A2BE-2C6FA63A35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0000" y="1822030"/>
            <a:ext cx="4305600" cy="4337841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/>
          <a:p>
            <a:pPr lvl="0"/>
            <a:r>
              <a:rPr lang="en-US" noProof="0" dirty="0"/>
              <a:t>Click to edit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" name="Logo on top">
            <a:extLst>
              <a:ext uri="{FF2B5EF4-FFF2-40B4-BE49-F238E27FC236}">
                <a16:creationId xmlns:a16="http://schemas.microsoft.com/office/drawing/2014/main" id="{6DF414E4-381E-49EB-AE58-12043C54FDC6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AFD347F-CEB9-0D04-7090-0E723BABA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8438434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pos="3036">
          <p15:clr>
            <a:srgbClr val="A4A3A4"/>
          </p15:clr>
        </p15:guide>
        <p15:guide id="2" pos="2938">
          <p15:clr>
            <a:srgbClr val="A4A3A4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and ma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078E2B5-22BB-47BE-A4E4-FDDF70ABD65D}"/>
              </a:ext>
            </a:extLst>
          </p:cNvPr>
          <p:cNvSpPr txBox="1">
            <a:spLocks/>
          </p:cNvSpPr>
          <p:nvPr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9BFB9CF-776D-4B5D-A09E-84C180C1FC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1"/>
            <a:ext cx="4305600" cy="1014986"/>
          </a:xfrm>
          <a:prstGeom prst="rect">
            <a:avLst/>
          </a:prstGeom>
        </p:spPr>
        <p:txBody>
          <a:bodyPr lIns="72000" tIns="36000" rIns="72000" bIns="36000" anchor="b"/>
          <a:lstStyle>
            <a:lvl1pPr>
              <a:defRPr sz="3000"/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946C6D5-7BD7-43BA-8CF8-281D64AE67F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0000" y="1822030"/>
            <a:ext cx="4305600" cy="4337841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/>
          <a:p>
            <a:pPr lvl="0"/>
            <a:r>
              <a:rPr lang="en-US" noProof="0" dirty="0"/>
              <a:t>Click to edit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C0F58D8-B933-08CB-E7A7-4184BDF29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4075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38" userDrawn="1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 (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F22894F-B793-4F80-9F3B-C921E0A14A6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0000" y="1781622"/>
            <a:ext cx="5540400" cy="4204800"/>
          </a:xfrm>
          <a:prstGeom prst="rect">
            <a:avLst/>
          </a:prstGeom>
          <a:ln w="19050">
            <a:solidFill>
              <a:schemeClr val="accent6"/>
            </a:solidFill>
          </a:ln>
        </p:spPr>
        <p:txBody>
          <a:bodyPr lIns="72000" tIns="72000" rIns="72000" bIns="72000">
            <a:noAutofit/>
          </a:bodyPr>
          <a:lstStyle>
            <a:lvl1pPr>
              <a:defRPr baseline="0"/>
            </a:lvl1pPr>
          </a:lstStyle>
          <a:p>
            <a:pPr lvl="0"/>
            <a:r>
              <a:rPr lang="en-US" noProof="0" dirty="0"/>
              <a:t>Click to edit text or add media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F958320-7923-485F-A705-308A16EADBF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92800" y="1781622"/>
            <a:ext cx="5540400" cy="4204800"/>
          </a:xfrm>
          <a:prstGeom prst="rect">
            <a:avLst/>
          </a:prstGeom>
          <a:ln w="19050">
            <a:solidFill>
              <a:schemeClr val="accent6"/>
            </a:solidFill>
          </a:ln>
        </p:spPr>
        <p:txBody>
          <a:bodyPr lIns="72000" tIns="72000" rIns="72000" bIns="72000">
            <a:noAutofit/>
          </a:bodyPr>
          <a:lstStyle>
            <a:lvl1pPr>
              <a:defRPr/>
            </a:lvl1pPr>
          </a:lstStyle>
          <a:p>
            <a:pPr lvl="0"/>
            <a:r>
              <a:rPr lang="en-US" noProof="0" dirty="0"/>
              <a:t>Click to edit text or add media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9EEDE1A-9C78-4568-A47E-47F47AA96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2600" y="6339508"/>
            <a:ext cx="1080000" cy="341053"/>
          </a:xfrm>
          <a:prstGeom prst="rect">
            <a:avLst/>
          </a:prstGeom>
        </p:spPr>
      </p:pic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431EF4F5-27FF-4BC7-9411-638B999E1D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468000"/>
            <a:ext cx="11473200" cy="619713"/>
          </a:xfrm>
          <a:prstGeom prst="rect">
            <a:avLst/>
          </a:prstGeom>
        </p:spPr>
        <p:txBody>
          <a:bodyPr vert="horz" lIns="72000" tIns="36000" rIns="72000" bIns="36000" rtlCol="0" anchor="t">
            <a:normAutofit/>
          </a:bodyPr>
          <a:lstStyle>
            <a:lvl1pPr>
              <a:defRPr>
                <a:solidFill>
                  <a:srgbClr val="303030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E4075232-5F4D-4FC9-86C6-5CB7CB93532A}"/>
              </a:ext>
            </a:extLst>
          </p:cNvPr>
          <p:cNvSpPr txBox="1">
            <a:spLocks/>
          </p:cNvSpPr>
          <p:nvPr/>
        </p:nvSpPr>
        <p:spPr>
          <a:xfrm>
            <a:off x="128290" y="6375818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da-DK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C8C45C-947F-4981-8B3F-4F32E973C901}" type="slidenum">
              <a:rPr lang="en-GB" sz="800" smtClean="0"/>
              <a:pPr/>
              <a:t>‹#›</a:t>
            </a:fld>
            <a:endParaRPr lang="en-GB" sz="800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CBE573E-89F5-8CFD-6847-8E367977AA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D81D73D-6AA4-63D7-C7F9-0E2B8736251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9400" y="1141270"/>
            <a:ext cx="5540398" cy="619713"/>
          </a:xfrm>
          <a:prstGeom prst="rect">
            <a:avLst/>
          </a:prstGeom>
        </p:spPr>
        <p:txBody>
          <a:bodyPr lIns="72000" tIns="36000" rIns="72000" bIns="36000" anchor="b">
            <a:noAutofit/>
          </a:bodyPr>
          <a:lstStyle>
            <a:lvl1pPr marL="0" indent="0">
              <a:buNone/>
              <a:defRPr sz="1600" b="1">
                <a:solidFill>
                  <a:schemeClr val="accent5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F6E8A54-A1AA-FA98-D8DF-42A2B23A812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92202" y="1141270"/>
            <a:ext cx="5540398" cy="619713"/>
          </a:xfrm>
          <a:prstGeom prst="rect">
            <a:avLst/>
          </a:prstGeom>
        </p:spPr>
        <p:txBody>
          <a:bodyPr lIns="72000" tIns="36000" rIns="72000" bIns="36000" anchor="b">
            <a:noAutofit/>
          </a:bodyPr>
          <a:lstStyle>
            <a:lvl1pPr marL="0" indent="0">
              <a:buNone/>
              <a:defRPr sz="1600" b="1">
                <a:solidFill>
                  <a:schemeClr val="accent5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130621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963" userDrawn="1">
          <p15:clr>
            <a:srgbClr val="A4A3A4"/>
          </p15:clr>
        </p15:guide>
        <p15:guide id="5" pos="3716" userDrawn="1">
          <p15:clr>
            <a:srgbClr val="A4A3A4"/>
          </p15:clr>
        </p15:guide>
        <p15:guide id="6" orient="horz" pos="827" userDrawn="1">
          <p15:clr>
            <a:srgbClr val="A4A3A4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vider Quo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526A2FA-6FEB-47DD-8D22-35F2EB96812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96000" y="1"/>
            <a:ext cx="6096000" cy="68579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image or icon</a:t>
            </a:r>
          </a:p>
          <a:p>
            <a:pPr lvl="0"/>
            <a:r>
              <a:rPr lang="en-US" dirty="0"/>
              <a:t>													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da-DK" dirty="0"/>
          </a:p>
        </p:txBody>
      </p:sp>
      <p:sp>
        <p:nvSpPr>
          <p:cNvPr id="10" name="Logo on top">
            <a:extLst>
              <a:ext uri="{FF2B5EF4-FFF2-40B4-BE49-F238E27FC236}">
                <a16:creationId xmlns:a16="http://schemas.microsoft.com/office/drawing/2014/main" id="{EFB6BF16-E59E-48F1-B9FF-6A64926F4FDB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E1D1DF51-A3C1-08A6-AA4F-C758412C21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2400" y="1234439"/>
            <a:ext cx="4531294" cy="2151497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>
            <a:lvl1pPr marL="0" indent="0">
              <a:buNone/>
              <a:defRPr i="0">
                <a:solidFill>
                  <a:schemeClr val="bg1"/>
                </a:solidFill>
                <a:latin typeface="Aptos Serif" panose="02020604070405020304" pitchFamily="18" charset="0"/>
                <a:cs typeface="Aptos Serif" panose="02020604070405020304" pitchFamily="18" charset="0"/>
              </a:defRPr>
            </a:lvl1pPr>
            <a:lvl2pPr marL="457200" indent="0">
              <a:buNone/>
              <a:defRPr i="1">
                <a:solidFill>
                  <a:schemeClr val="tx1"/>
                </a:solidFill>
                <a:latin typeface="+mn-lt"/>
              </a:defRPr>
            </a:lvl2pPr>
            <a:lvl3pPr marL="914400" indent="0">
              <a:buNone/>
              <a:defRPr i="1">
                <a:solidFill>
                  <a:schemeClr val="tx1"/>
                </a:solidFill>
                <a:latin typeface="+mn-lt"/>
              </a:defRPr>
            </a:lvl3pPr>
            <a:lvl4pPr marL="1371600" indent="0">
              <a:buNone/>
              <a:defRPr i="1">
                <a:solidFill>
                  <a:schemeClr val="tx1"/>
                </a:solidFill>
                <a:latin typeface="+mn-lt"/>
              </a:defRPr>
            </a:lvl4pPr>
            <a:lvl5pPr marL="1828800" indent="0">
              <a:buNone/>
              <a:defRPr i="1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“ Click to add quote..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EF090DB-0C00-0786-1C8E-1FD129150D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2400" y="3557015"/>
            <a:ext cx="4531294" cy="274312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>
            <a:lvl1pPr marL="0" indent="0" algn="r">
              <a:buNone/>
              <a:defRPr lang="da-DK" sz="1400" b="0" i="0" smtClean="0">
                <a:solidFill>
                  <a:schemeClr val="bg1"/>
                </a:solidFill>
                <a:effectLst/>
                <a:latin typeface="Aptos Light" panose="020B0004020202020204" pitchFamily="34" charset="0"/>
              </a:defRPr>
            </a:lvl1pPr>
            <a:lvl2pPr marL="457200" indent="0">
              <a:buNone/>
              <a:defRPr i="1">
                <a:solidFill>
                  <a:schemeClr val="tx1"/>
                </a:solidFill>
                <a:latin typeface="+mn-lt"/>
              </a:defRPr>
            </a:lvl2pPr>
            <a:lvl3pPr marL="914400" indent="0">
              <a:buNone/>
              <a:defRPr i="1">
                <a:solidFill>
                  <a:schemeClr val="tx1"/>
                </a:solidFill>
                <a:latin typeface="+mn-lt"/>
              </a:defRPr>
            </a:lvl3pPr>
            <a:lvl4pPr marL="1371600" indent="0">
              <a:buNone/>
              <a:defRPr i="1">
                <a:solidFill>
                  <a:schemeClr val="tx1"/>
                </a:solidFill>
                <a:latin typeface="+mn-lt"/>
              </a:defRPr>
            </a:lvl4pPr>
            <a:lvl5pPr marL="1828800" indent="0">
              <a:buNone/>
              <a:defRPr i="1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- Insert name of </a:t>
            </a:r>
            <a:r>
              <a:rPr lang="en-US" dirty="0" err="1"/>
              <a:t>quotee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38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  <p:extLst>
    <p:ext uri="{DCECCB84-F9BA-43D5-87BE-67443E8EF086}">
      <p15:sldGuideLst xmlns:p15="http://schemas.microsoft.com/office/powerpoint/2012/main">
        <p15:guide id="1" pos="3839">
          <p15:clr>
            <a:srgbClr val="A4A3A4"/>
          </p15:clr>
        </p15:guide>
        <p15:guide id="2" pos="530">
          <p15:clr>
            <a:srgbClr val="A4A3A4"/>
          </p15:clr>
        </p15:guide>
        <p15:guide id="3" pos="3385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vi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24617FF-8440-4B4B-B5DC-B52456B510C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a-DK" dirty="0" err="1"/>
              <a:t>Click</a:t>
            </a:r>
            <a:r>
              <a:rPr lang="da-DK" dirty="0"/>
              <a:t> to </a:t>
            </a:r>
            <a:r>
              <a:rPr lang="da-DK" dirty="0" err="1"/>
              <a:t>add</a:t>
            </a:r>
            <a:r>
              <a:rPr lang="da-DK" dirty="0"/>
              <a:t> image or </a:t>
            </a:r>
            <a:r>
              <a:rPr lang="da-DK" dirty="0" err="1"/>
              <a:t>leave</a:t>
            </a:r>
            <a:r>
              <a:rPr lang="da-DK" dirty="0"/>
              <a:t> to </a:t>
            </a:r>
            <a:r>
              <a:rPr lang="da-DK" dirty="0" err="1"/>
              <a:t>preserve</a:t>
            </a:r>
            <a:r>
              <a:rPr lang="da-DK" dirty="0"/>
              <a:t> </a:t>
            </a:r>
            <a:r>
              <a:rPr lang="da-DK" dirty="0" err="1"/>
              <a:t>colored</a:t>
            </a:r>
            <a:r>
              <a:rPr lang="da-DK" dirty="0"/>
              <a:t> </a:t>
            </a:r>
            <a:r>
              <a:rPr lang="da-DK" dirty="0" err="1"/>
              <a:t>background</a:t>
            </a:r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</p:txBody>
      </p:sp>
      <p:sp>
        <p:nvSpPr>
          <p:cNvPr id="3" name="Date Placeholder 2" hidden="1"/>
          <p:cNvSpPr>
            <a:spLocks noGrp="1" noRot="1" noMove="1" noResize="1" noEditPoints="1" noAdjustHandles="1" noChangeArrowheads="1" noChangeShapeType="1"/>
          </p:cNvSpPr>
          <p:nvPr>
            <p:ph type="dt" sz="half" idx="10"/>
          </p:nvPr>
        </p:nvSpPr>
        <p:spPr>
          <a:xfrm>
            <a:off x="0" y="6912000"/>
            <a:ext cx="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2FC929C-1370-5BD5-DB64-FDE1C76C2D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53359" y="5528239"/>
            <a:ext cx="4791075" cy="808404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>
            <a:lvl1pPr marL="0" indent="0" algn="r">
              <a:buNone/>
              <a:defRPr sz="40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dirty="0"/>
              <a:t>01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E327FB-B081-8C25-8234-99A9985923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07580" y="3573145"/>
            <a:ext cx="4036854" cy="1700213"/>
          </a:xfrm>
        </p:spPr>
        <p:txBody>
          <a:bodyPr>
            <a:normAutofit/>
          </a:bodyPr>
          <a:lstStyle>
            <a:lvl1pPr marL="0" indent="0">
              <a:buNone/>
              <a:defRPr lang="da-DK" sz="3000" kern="1200" dirty="0">
                <a:solidFill>
                  <a:schemeClr val="bg1"/>
                </a:solidFill>
                <a:latin typeface="Aptos Serif" panose="02020604070405020304" pitchFamily="18" charset="0"/>
                <a:ea typeface="+mj-ea"/>
                <a:cs typeface="Aptos Serif" panose="02020604070405020304" pitchFamily="18" charset="0"/>
              </a:defRPr>
            </a:lvl1pPr>
          </a:lstStyle>
          <a:p>
            <a:pPr lvl="0"/>
            <a:r>
              <a:rPr lang="en-GB" dirty="0"/>
              <a:t>Click to add chapter title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41232795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vider NIRAS SD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24617FF-8440-4B4B-B5DC-B52456B510C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3" name="Date Placeholder 2" hidden="1"/>
          <p:cNvSpPr>
            <a:spLocks noGrp="1" noRot="1" noMove="1" noResize="1" noEditPoints="1" noAdjustHandles="1" noChangeArrowheads="1" noChangeShapeType="1"/>
          </p:cNvSpPr>
          <p:nvPr>
            <p:ph type="dt" sz="half" idx="10"/>
          </p:nvPr>
        </p:nvSpPr>
        <p:spPr>
          <a:xfrm>
            <a:off x="0" y="6912000"/>
            <a:ext cx="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20A736D-5B92-6F93-5B2C-1D454C95BE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53359" y="5528239"/>
            <a:ext cx="4791075" cy="808404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>
            <a:lvl1pPr marL="0" indent="0" algn="r">
              <a:buNone/>
              <a:defRPr sz="4000">
                <a:solidFill>
                  <a:schemeClr val="accent5"/>
                </a:solidFill>
                <a:latin typeface="Aptos Light" panose="020B0004020202020204" pitchFamily="34" charset="0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dirty="0"/>
              <a:t>01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6E54195-99E5-64BE-E2DC-0DC48FEAC5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07580" y="3573145"/>
            <a:ext cx="4036854" cy="1700213"/>
          </a:xfrm>
        </p:spPr>
        <p:txBody>
          <a:bodyPr>
            <a:normAutofit/>
          </a:bodyPr>
          <a:lstStyle>
            <a:lvl1pPr marL="0" indent="0">
              <a:buNone/>
              <a:defRPr lang="da-DK" sz="3000" kern="1200" dirty="0">
                <a:solidFill>
                  <a:schemeClr val="accent5"/>
                </a:solidFill>
                <a:latin typeface="Aptos Serif" panose="02020604070405020304" pitchFamily="18" charset="0"/>
                <a:ea typeface="+mj-ea"/>
                <a:cs typeface="Aptos Serif" panose="02020604070405020304" pitchFamily="18" charset="0"/>
              </a:defRPr>
            </a:lvl1pPr>
          </a:lstStyle>
          <a:p>
            <a:pPr lvl="0"/>
            <a:r>
              <a:rPr lang="en-GB" dirty="0"/>
              <a:t>Click to add chapter title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30664902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lank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0BF64466-F367-40DF-8BAC-6FB3B331E8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da-DK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19421ED-E398-409B-84BF-1D7C32EC7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2600" y="6339508"/>
            <a:ext cx="1080000" cy="341053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2806A85-1593-E4F0-0D27-5CF1336A8B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3199963"/>
      </p:ext>
    </p:extLst>
  </p:cSld>
  <p:clrMapOvr>
    <a:masterClrMapping/>
  </p:clrMapOvr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acts and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31D69198-452E-4A16-BA0F-DA0C681DA6B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25123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9" imgH="358" progId="TCLayout.ActiveDocument.1">
                  <p:embed/>
                </p:oleObj>
              </mc:Choice>
              <mc:Fallback>
                <p:oleObj name="think-cell Slide" r:id="rId3" imgW="359" imgH="358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31D69198-452E-4A16-BA0F-DA0C681DA6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phic 4">
            <a:extLst>
              <a:ext uri="{FF2B5EF4-FFF2-40B4-BE49-F238E27FC236}">
                <a16:creationId xmlns:a16="http://schemas.microsoft.com/office/drawing/2014/main" id="{719421ED-E398-409B-84BF-1D7C32EC7E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52600" y="6339508"/>
            <a:ext cx="1080000" cy="341053"/>
          </a:xfrm>
          <a:prstGeom prst="rect">
            <a:avLst/>
          </a:prstGeom>
        </p:spPr>
      </p:pic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228B031-079D-1348-865D-2DDB8A8B32A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8150" y="1540488"/>
            <a:ext cx="756000" cy="756000"/>
          </a:xfrm>
        </p:spPr>
        <p:txBody>
          <a:bodyPr wrap="none" lIns="0" tIns="612000" rIns="0">
            <a:norm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73A5F31D-F3E2-00BC-8D8F-5410D1A4A8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36593" y="3071239"/>
            <a:ext cx="756000" cy="756000"/>
          </a:xfrm>
        </p:spPr>
        <p:txBody>
          <a:bodyPr wrap="none" lIns="0" tIns="612000" rIns="0">
            <a:norm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476FB737-965F-7697-F2C2-5C1DCEA0458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38150" y="4602278"/>
            <a:ext cx="756000" cy="756000"/>
          </a:xfrm>
        </p:spPr>
        <p:txBody>
          <a:bodyPr wrap="none" lIns="0" tIns="612000" rIns="0">
            <a:norm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07A69D6C-29E5-29F4-2D4C-223A45432264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6370638" y="1540488"/>
            <a:ext cx="756000" cy="756000"/>
          </a:xfrm>
        </p:spPr>
        <p:txBody>
          <a:bodyPr wrap="none" lIns="0" tIns="612000" rIns="0">
            <a:norm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3E0F42D4-F3FF-450D-E319-E83A3E927A69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6369081" y="3071239"/>
            <a:ext cx="756000" cy="756000"/>
          </a:xfrm>
        </p:spPr>
        <p:txBody>
          <a:bodyPr wrap="none" lIns="0" tIns="612000" rIns="0">
            <a:norm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A2663A1-1897-EAA6-D7BA-D4FD1D577C9B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369081" y="4602278"/>
            <a:ext cx="756000" cy="756000"/>
          </a:xfrm>
        </p:spPr>
        <p:txBody>
          <a:bodyPr wrap="none" lIns="0" tIns="612000" rIns="0">
            <a:norm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 Placeholder 22">
            <a:extLst>
              <a:ext uri="{FF2B5EF4-FFF2-40B4-BE49-F238E27FC236}">
                <a16:creationId xmlns:a16="http://schemas.microsoft.com/office/drawing/2014/main" id="{A135E54E-39EC-83AE-011B-3C04DC377D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95162" y="1540200"/>
            <a:ext cx="4500000" cy="1332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FCF376E6-BE3D-DD61-7668-09B21056A3E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395162" y="3071239"/>
            <a:ext cx="4500000" cy="1332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6AEC6D7F-CB5C-778E-6693-51C42102F39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395162" y="4602278"/>
            <a:ext cx="4499999" cy="1332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ext Placeholder 28">
            <a:extLst>
              <a:ext uri="{FF2B5EF4-FFF2-40B4-BE49-F238E27FC236}">
                <a16:creationId xmlns:a16="http://schemas.microsoft.com/office/drawing/2014/main" id="{1E2B174A-00A5-C500-310D-3EF061082C6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332600" y="1540200"/>
            <a:ext cx="4500000" cy="1332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Text Placeholder 30">
            <a:extLst>
              <a:ext uri="{FF2B5EF4-FFF2-40B4-BE49-F238E27FC236}">
                <a16:creationId xmlns:a16="http://schemas.microsoft.com/office/drawing/2014/main" id="{5B982463-72FA-F18C-37F3-3B0D82CAE8C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332600" y="3071239"/>
            <a:ext cx="4500000" cy="1332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C036BAF9-4FC4-363F-7DA9-7F8EE591CFE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332600" y="4602278"/>
            <a:ext cx="4500000" cy="1332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Slide Number Placeholder 3">
            <a:extLst>
              <a:ext uri="{FF2B5EF4-FFF2-40B4-BE49-F238E27FC236}">
                <a16:creationId xmlns:a16="http://schemas.microsoft.com/office/drawing/2014/main" id="{2DAA75CB-45A3-88AE-BCA8-B712CBAD32EB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>
          <a:xfrm>
            <a:off x="128290" y="6300000"/>
            <a:ext cx="511868" cy="365125"/>
          </a:xfrm>
        </p:spPr>
        <p:txBody>
          <a:bodyPr/>
          <a:lstStyle/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2" name="Title Placeholder 1">
            <a:extLst>
              <a:ext uri="{FF2B5EF4-FFF2-40B4-BE49-F238E27FC236}">
                <a16:creationId xmlns:a16="http://schemas.microsoft.com/office/drawing/2014/main" id="{38FB4E70-84AA-8D0C-A123-5B1AF81C23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D070C33E-365A-46D9-40FC-9A6101ADA5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9999" y="1001374"/>
            <a:ext cx="11472599" cy="369332"/>
          </a:xfrm>
          <a:prstGeom prst="rect">
            <a:avLst/>
          </a:prstGeom>
        </p:spPr>
        <p:txBody>
          <a:bodyPr wrap="square" lIns="0" tIns="36000" rIns="72000" bIns="36000">
            <a:noAutofit/>
          </a:bodyPr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4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67106478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4" orient="horz" pos="1111" userDrawn="1">
          <p15:clr>
            <a:srgbClr val="A4A3A4"/>
          </p15:clr>
        </p15:guide>
        <p15:guide id="5" pos="3716" userDrawn="1">
          <p15:clr>
            <a:srgbClr val="A4A3A4"/>
          </p15:clr>
        </p15:guide>
        <p15:guide id="6" pos="4013" userDrawn="1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A9B90C-7BC0-4FB7-9360-47D5BE4787E5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008606-37EB-42EF-8D91-B8BA41737358}"/>
              </a:ext>
            </a:extLst>
          </p:cNvPr>
          <p:cNvSpPr/>
          <p:nvPr/>
        </p:nvSpPr>
        <p:spPr>
          <a:xfrm>
            <a:off x="6096000" y="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B8EEF2-F6F0-4392-9B4F-679635295F85}"/>
              </a:ext>
            </a:extLst>
          </p:cNvPr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9C0EAD1-45A5-4F30-B47D-F5B98B70DCFC}"/>
              </a:ext>
            </a:extLst>
          </p:cNvPr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>
              <a:solidFill>
                <a:schemeClr val="bg1"/>
              </a:solidFill>
            </a:endParaRPr>
          </a:p>
        </p:txBody>
      </p:sp>
      <p:sp>
        <p:nvSpPr>
          <p:cNvPr id="3" name="Date Placeholder 2" hidden="1"/>
          <p:cNvSpPr>
            <a:spLocks noGrp="1" noRot="1" noMove="1" noResize="1" noEditPoints="1" noAdjustHandles="1" noChangeArrowheads="1" noChangeShapeType="1"/>
          </p:cNvSpPr>
          <p:nvPr>
            <p:ph type="dt" sz="half" idx="10"/>
          </p:nvPr>
        </p:nvSpPr>
        <p:spPr>
          <a:xfrm>
            <a:off x="0" y="6858000"/>
            <a:ext cx="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B81036F6-4BFE-EE09-CFB2-A9C4DABD7E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8160" y="935143"/>
            <a:ext cx="5040000" cy="19435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283050" indent="0">
              <a:buNone/>
              <a:defRPr b="1">
                <a:solidFill>
                  <a:schemeClr val="bg1"/>
                </a:solidFill>
                <a:latin typeface="Aptos Light" panose="020B0004020202020204" pitchFamily="34" charset="0"/>
              </a:defRPr>
            </a:lvl2pPr>
            <a:lvl3pPr>
              <a:defRPr b="1">
                <a:solidFill>
                  <a:schemeClr val="accent5"/>
                </a:solidFill>
                <a:latin typeface="+mn-lt"/>
              </a:defRPr>
            </a:lvl3pPr>
            <a:lvl4pPr>
              <a:defRPr b="1">
                <a:solidFill>
                  <a:schemeClr val="accent5"/>
                </a:solidFill>
                <a:latin typeface="+mn-lt"/>
              </a:defRPr>
            </a:lvl4pPr>
            <a:lvl5pPr>
              <a:defRPr b="1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endParaRPr lang="en-US" dirty="0"/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1D3585F9-AB87-1ECF-4037-1CE4731858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160" y="290265"/>
            <a:ext cx="5040000" cy="5564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85BFAA30-6F98-4447-7A1F-24B5936D93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4160" y="935143"/>
            <a:ext cx="5040000" cy="19435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>
                <a:solidFill>
                  <a:schemeClr val="accent5"/>
                </a:solidFill>
                <a:latin typeface="Aptos Light" panose="020B0004020202020204" pitchFamily="34" charset="0"/>
              </a:defRPr>
            </a:lvl1pPr>
            <a:lvl2pPr marL="283050" indent="0">
              <a:buNone/>
              <a:defRPr b="1">
                <a:solidFill>
                  <a:schemeClr val="accent5"/>
                </a:solidFill>
                <a:latin typeface="Aptos Light" panose="020B0004020202020204" pitchFamily="34" charset="0"/>
              </a:defRPr>
            </a:lvl2pPr>
            <a:lvl3pPr>
              <a:defRPr b="1">
                <a:solidFill>
                  <a:schemeClr val="accent5"/>
                </a:solidFill>
                <a:latin typeface="+mn-lt"/>
              </a:defRPr>
            </a:lvl3pPr>
            <a:lvl4pPr>
              <a:defRPr b="1">
                <a:solidFill>
                  <a:schemeClr val="accent5"/>
                </a:solidFill>
                <a:latin typeface="+mn-lt"/>
              </a:defRPr>
            </a:lvl4pPr>
            <a:lvl5pPr>
              <a:defRPr b="1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endParaRPr lang="en-US" dirty="0"/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E2F9BED-949F-0271-F650-F90D86881E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4160" y="290265"/>
            <a:ext cx="5040000" cy="5564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0A624F50-5513-5843-F225-C2B6037EF6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8160" y="4413249"/>
            <a:ext cx="5040000" cy="19435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283050" indent="0">
              <a:buNone/>
              <a:defRPr b="1">
                <a:solidFill>
                  <a:schemeClr val="bg1"/>
                </a:solidFill>
                <a:latin typeface="Aptos Light" panose="020B0004020202020204" pitchFamily="34" charset="0"/>
              </a:defRPr>
            </a:lvl2pPr>
            <a:lvl3pPr>
              <a:defRPr b="1">
                <a:solidFill>
                  <a:schemeClr val="accent5"/>
                </a:solidFill>
                <a:latin typeface="+mn-lt"/>
              </a:defRPr>
            </a:lvl3pPr>
            <a:lvl4pPr>
              <a:defRPr b="1">
                <a:solidFill>
                  <a:schemeClr val="accent5"/>
                </a:solidFill>
                <a:latin typeface="+mn-lt"/>
              </a:defRPr>
            </a:lvl4pPr>
            <a:lvl5pPr>
              <a:defRPr b="1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endParaRPr lang="en-US" dirty="0"/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E7CB160E-B06A-1E14-CE2F-A43E9DE4B3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8160" y="3768371"/>
            <a:ext cx="5040000" cy="5564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126EF3F5-044D-A154-E673-F161061AB74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64160" y="4413249"/>
            <a:ext cx="5040000" cy="19435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283050" indent="0">
              <a:buNone/>
              <a:defRPr b="1">
                <a:solidFill>
                  <a:schemeClr val="bg1"/>
                </a:solidFill>
                <a:latin typeface="Aptos Light" panose="020B0004020202020204" pitchFamily="34" charset="0"/>
              </a:defRPr>
            </a:lvl2pPr>
            <a:lvl3pPr>
              <a:defRPr b="1">
                <a:solidFill>
                  <a:schemeClr val="accent5"/>
                </a:solidFill>
                <a:latin typeface="+mn-lt"/>
              </a:defRPr>
            </a:lvl3pPr>
            <a:lvl4pPr>
              <a:defRPr b="1">
                <a:solidFill>
                  <a:schemeClr val="accent5"/>
                </a:solidFill>
                <a:latin typeface="+mn-lt"/>
              </a:defRPr>
            </a:lvl4pPr>
            <a:lvl5pPr>
              <a:defRPr b="1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endParaRPr lang="en-US" dirty="0"/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2D41139E-F806-D570-E0F1-CC664ADBB4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64160" y="3768371"/>
            <a:ext cx="5040000" cy="5564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79918589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me journ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7431">
            <a:extLst>
              <a:ext uri="{FF2B5EF4-FFF2-40B4-BE49-F238E27FC236}">
                <a16:creationId xmlns:a16="http://schemas.microsoft.com/office/drawing/2014/main" id="{231EAEF6-8717-D84F-D0E6-32CA731D5B30}"/>
              </a:ext>
            </a:extLst>
          </p:cNvPr>
          <p:cNvSpPr/>
          <p:nvPr/>
        </p:nvSpPr>
        <p:spPr>
          <a:xfrm>
            <a:off x="3589422" y="2289826"/>
            <a:ext cx="5017763" cy="953908"/>
          </a:xfrm>
          <a:custGeom>
            <a:avLst/>
            <a:gdLst>
              <a:gd name="connsiteX0" fmla="*/ 10816 w 13304"/>
              <a:gd name="connsiteY0" fmla="*/ 0 h 10000"/>
              <a:gd name="connsiteX1" fmla="*/ 3304 w 13304"/>
              <a:gd name="connsiteY1" fmla="*/ 0 h 10000"/>
              <a:gd name="connsiteX2" fmla="*/ 4173 w 13304"/>
              <a:gd name="connsiteY2" fmla="*/ 3444 h 10000"/>
              <a:gd name="connsiteX3" fmla="*/ 0 w 13304"/>
              <a:gd name="connsiteY3" fmla="*/ 6889 h 10000"/>
              <a:gd name="connsiteX4" fmla="*/ 8378 w 13304"/>
              <a:gd name="connsiteY4" fmla="*/ 6889 h 10000"/>
              <a:gd name="connsiteX5" fmla="*/ 10781 w 13304"/>
              <a:gd name="connsiteY5" fmla="*/ 6889 h 10000"/>
              <a:gd name="connsiteX6" fmla="*/ 11559 w 13304"/>
              <a:gd name="connsiteY6" fmla="*/ 10000 h 10000"/>
              <a:gd name="connsiteX7" fmla="*/ 13304 w 13304"/>
              <a:gd name="connsiteY7" fmla="*/ 10000 h 10000"/>
              <a:gd name="connsiteX8" fmla="*/ 10816 w 13304"/>
              <a:gd name="connsiteY8" fmla="*/ 0 h 10000"/>
              <a:gd name="connsiteX0" fmla="*/ 10816 w 13304"/>
              <a:gd name="connsiteY0" fmla="*/ 50 h 10050"/>
              <a:gd name="connsiteX1" fmla="*/ 113 w 13304"/>
              <a:gd name="connsiteY1" fmla="*/ 0 h 10050"/>
              <a:gd name="connsiteX2" fmla="*/ 4173 w 13304"/>
              <a:gd name="connsiteY2" fmla="*/ 3494 h 10050"/>
              <a:gd name="connsiteX3" fmla="*/ 0 w 13304"/>
              <a:gd name="connsiteY3" fmla="*/ 6939 h 10050"/>
              <a:gd name="connsiteX4" fmla="*/ 8378 w 13304"/>
              <a:gd name="connsiteY4" fmla="*/ 6939 h 10050"/>
              <a:gd name="connsiteX5" fmla="*/ 10781 w 13304"/>
              <a:gd name="connsiteY5" fmla="*/ 6939 h 10050"/>
              <a:gd name="connsiteX6" fmla="*/ 11559 w 13304"/>
              <a:gd name="connsiteY6" fmla="*/ 10050 h 10050"/>
              <a:gd name="connsiteX7" fmla="*/ 13304 w 13304"/>
              <a:gd name="connsiteY7" fmla="*/ 10050 h 10050"/>
              <a:gd name="connsiteX8" fmla="*/ 10816 w 13304"/>
              <a:gd name="connsiteY8" fmla="*/ 50 h 10050"/>
              <a:gd name="connsiteX0" fmla="*/ 10816 w 13304"/>
              <a:gd name="connsiteY0" fmla="*/ 50 h 10050"/>
              <a:gd name="connsiteX1" fmla="*/ 113 w 13304"/>
              <a:gd name="connsiteY1" fmla="*/ 0 h 10050"/>
              <a:gd name="connsiteX2" fmla="*/ 919 w 13304"/>
              <a:gd name="connsiteY2" fmla="*/ 3444 h 10050"/>
              <a:gd name="connsiteX3" fmla="*/ 0 w 13304"/>
              <a:gd name="connsiteY3" fmla="*/ 6939 h 10050"/>
              <a:gd name="connsiteX4" fmla="*/ 8378 w 13304"/>
              <a:gd name="connsiteY4" fmla="*/ 6939 h 10050"/>
              <a:gd name="connsiteX5" fmla="*/ 10781 w 13304"/>
              <a:gd name="connsiteY5" fmla="*/ 6939 h 10050"/>
              <a:gd name="connsiteX6" fmla="*/ 11559 w 13304"/>
              <a:gd name="connsiteY6" fmla="*/ 10050 h 10050"/>
              <a:gd name="connsiteX7" fmla="*/ 13304 w 13304"/>
              <a:gd name="connsiteY7" fmla="*/ 10050 h 10050"/>
              <a:gd name="connsiteX8" fmla="*/ 10816 w 13304"/>
              <a:gd name="connsiteY8" fmla="*/ 50 h 10050"/>
              <a:gd name="connsiteX0" fmla="*/ 10816 w 13304"/>
              <a:gd name="connsiteY0" fmla="*/ 0 h 10000"/>
              <a:gd name="connsiteX1" fmla="*/ 63 w 13304"/>
              <a:gd name="connsiteY1" fmla="*/ 0 h 10000"/>
              <a:gd name="connsiteX2" fmla="*/ 919 w 13304"/>
              <a:gd name="connsiteY2" fmla="*/ 3394 h 10000"/>
              <a:gd name="connsiteX3" fmla="*/ 0 w 13304"/>
              <a:gd name="connsiteY3" fmla="*/ 6889 h 10000"/>
              <a:gd name="connsiteX4" fmla="*/ 8378 w 13304"/>
              <a:gd name="connsiteY4" fmla="*/ 6889 h 10000"/>
              <a:gd name="connsiteX5" fmla="*/ 10781 w 13304"/>
              <a:gd name="connsiteY5" fmla="*/ 6889 h 10000"/>
              <a:gd name="connsiteX6" fmla="*/ 11559 w 13304"/>
              <a:gd name="connsiteY6" fmla="*/ 10000 h 10000"/>
              <a:gd name="connsiteX7" fmla="*/ 13304 w 13304"/>
              <a:gd name="connsiteY7" fmla="*/ 10000 h 10000"/>
              <a:gd name="connsiteX8" fmla="*/ 10816 w 13304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04" h="10000">
                <a:moveTo>
                  <a:pt x="10816" y="0"/>
                </a:moveTo>
                <a:lnTo>
                  <a:pt x="63" y="0"/>
                </a:lnTo>
                <a:lnTo>
                  <a:pt x="919" y="3394"/>
                </a:lnTo>
                <a:lnTo>
                  <a:pt x="0" y="6889"/>
                </a:lnTo>
                <a:lnTo>
                  <a:pt x="8378" y="6889"/>
                </a:lnTo>
                <a:lnTo>
                  <a:pt x="10781" y="6889"/>
                </a:lnTo>
                <a:cubicBezTo>
                  <a:pt x="11216" y="6917"/>
                  <a:pt x="11559" y="8306"/>
                  <a:pt x="11559" y="10000"/>
                </a:cubicBezTo>
                <a:lnTo>
                  <a:pt x="13304" y="10000"/>
                </a:lnTo>
                <a:cubicBezTo>
                  <a:pt x="13304" y="4528"/>
                  <a:pt x="12190" y="56"/>
                  <a:pt x="10816" y="0"/>
                </a:cubicBezTo>
                <a:close/>
              </a:path>
            </a:pathLst>
          </a:custGeom>
          <a:solidFill>
            <a:schemeClr val="bg2">
              <a:alpha val="55686"/>
            </a:schemeClr>
          </a:solidFill>
          <a:ln cap="flat">
            <a:noFill/>
            <a:prstDash val="solid"/>
          </a:ln>
        </p:spPr>
        <p:txBody>
          <a:bodyPr wrap="none" lIns="90000" tIns="45000" rIns="90000" bIns="45000" anchor="ctr" anchorCtr="1" compatLnSpc="0"/>
          <a:lstStyle/>
          <a:p>
            <a:pPr defTabSz="1828434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Aptos Light" panose="020B0004020202020204" pitchFamily="34" charset="0"/>
              <a:ea typeface="Lato" charset="0"/>
              <a:cs typeface="Lato" charset="0"/>
            </a:endParaRPr>
          </a:p>
        </p:txBody>
      </p:sp>
      <p:sp>
        <p:nvSpPr>
          <p:cNvPr id="7" name="Freeform: Shape 7432">
            <a:extLst>
              <a:ext uri="{FF2B5EF4-FFF2-40B4-BE49-F238E27FC236}">
                <a16:creationId xmlns:a16="http://schemas.microsoft.com/office/drawing/2014/main" id="{E3207F81-B1B6-B558-2BE9-DDE75EC5F4D5}"/>
              </a:ext>
            </a:extLst>
          </p:cNvPr>
          <p:cNvSpPr/>
          <p:nvPr/>
        </p:nvSpPr>
        <p:spPr>
          <a:xfrm>
            <a:off x="1828932" y="2290839"/>
            <a:ext cx="1752312" cy="65605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0" h="248">
                <a:moveTo>
                  <a:pt x="660" y="124"/>
                </a:moveTo>
                <a:lnTo>
                  <a:pt x="536" y="0"/>
                </a:lnTo>
                <a:lnTo>
                  <a:pt x="0" y="0"/>
                </a:lnTo>
                <a:lnTo>
                  <a:pt x="124" y="124"/>
                </a:lnTo>
                <a:lnTo>
                  <a:pt x="0" y="248"/>
                </a:lnTo>
                <a:lnTo>
                  <a:pt x="536" y="248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wrap="none" lIns="90000" tIns="45000" rIns="90000" bIns="45000" anchor="ctr" anchorCtr="1" compatLnSpc="0"/>
          <a:lstStyle/>
          <a:p>
            <a:pPr defTabSz="1828434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9" name="Freeform: Shape 7433">
            <a:extLst>
              <a:ext uri="{FF2B5EF4-FFF2-40B4-BE49-F238E27FC236}">
                <a16:creationId xmlns:a16="http://schemas.microsoft.com/office/drawing/2014/main" id="{38BBEBBB-390E-F647-F849-C9274B0F8316}"/>
              </a:ext>
            </a:extLst>
          </p:cNvPr>
          <p:cNvSpPr/>
          <p:nvPr/>
        </p:nvSpPr>
        <p:spPr>
          <a:xfrm>
            <a:off x="3340328" y="2289826"/>
            <a:ext cx="478888" cy="65605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1" h="248">
                <a:moveTo>
                  <a:pt x="181" y="124"/>
                </a:moveTo>
                <a:lnTo>
                  <a:pt x="57" y="0"/>
                </a:lnTo>
                <a:lnTo>
                  <a:pt x="0" y="0"/>
                </a:lnTo>
                <a:lnTo>
                  <a:pt x="125" y="124"/>
                </a:lnTo>
                <a:lnTo>
                  <a:pt x="0" y="248"/>
                </a:lnTo>
                <a:lnTo>
                  <a:pt x="57" y="2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cap="flat">
            <a:noFill/>
            <a:prstDash val="solid"/>
          </a:ln>
        </p:spPr>
        <p:txBody>
          <a:bodyPr wrap="none" lIns="90000" tIns="45000" rIns="90000" bIns="45000" anchor="ctr" anchorCtr="1" compatLnSpc="0"/>
          <a:lstStyle/>
          <a:p>
            <a:pPr defTabSz="1828434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6" name="Freeform: Shape 7434">
            <a:extLst>
              <a:ext uri="{FF2B5EF4-FFF2-40B4-BE49-F238E27FC236}">
                <a16:creationId xmlns:a16="http://schemas.microsoft.com/office/drawing/2014/main" id="{54D9B9A2-8E56-2555-B621-5DA0A91A07A0}"/>
              </a:ext>
            </a:extLst>
          </p:cNvPr>
          <p:cNvSpPr/>
          <p:nvPr/>
        </p:nvSpPr>
        <p:spPr>
          <a:xfrm>
            <a:off x="8095399" y="4795672"/>
            <a:ext cx="468056" cy="65914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7" h="249">
                <a:moveTo>
                  <a:pt x="53" y="0"/>
                </a:moveTo>
                <a:lnTo>
                  <a:pt x="0" y="0"/>
                </a:lnTo>
                <a:lnTo>
                  <a:pt x="124" y="124"/>
                </a:lnTo>
                <a:lnTo>
                  <a:pt x="0" y="249"/>
                </a:lnTo>
                <a:lnTo>
                  <a:pt x="53" y="249"/>
                </a:lnTo>
                <a:lnTo>
                  <a:pt x="177" y="124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wrap="none" lIns="90000" tIns="45000" rIns="90000" bIns="45000" anchor="ctr" anchorCtr="1" compatLnSpc="0"/>
          <a:lstStyle/>
          <a:p>
            <a:pPr defTabSz="1828434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8" name="Freeform: Shape 7435">
            <a:extLst>
              <a:ext uri="{FF2B5EF4-FFF2-40B4-BE49-F238E27FC236}">
                <a16:creationId xmlns:a16="http://schemas.microsoft.com/office/drawing/2014/main" id="{AC064C87-ECB9-E079-C20A-C386031904B8}"/>
              </a:ext>
            </a:extLst>
          </p:cNvPr>
          <p:cNvSpPr/>
          <p:nvPr/>
        </p:nvSpPr>
        <p:spPr>
          <a:xfrm>
            <a:off x="2941354" y="3243734"/>
            <a:ext cx="5660007" cy="125408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30" h="473">
                <a:moveTo>
                  <a:pt x="2130" y="0"/>
                </a:moveTo>
                <a:lnTo>
                  <a:pt x="1881" y="0"/>
                </a:lnTo>
                <a:cubicBezTo>
                  <a:pt x="1881" y="62"/>
                  <a:pt x="1832" y="112"/>
                  <a:pt x="1770" y="112"/>
                </a:cubicBezTo>
                <a:lnTo>
                  <a:pt x="1427" y="112"/>
                </a:lnTo>
                <a:lnTo>
                  <a:pt x="360" y="112"/>
                </a:lnTo>
                <a:lnTo>
                  <a:pt x="352" y="112"/>
                </a:lnTo>
                <a:lnTo>
                  <a:pt x="352" y="113"/>
                </a:lnTo>
                <a:cubicBezTo>
                  <a:pt x="157" y="117"/>
                  <a:pt x="0" y="277"/>
                  <a:pt x="0" y="473"/>
                </a:cubicBezTo>
                <a:lnTo>
                  <a:pt x="248" y="473"/>
                </a:lnTo>
                <a:cubicBezTo>
                  <a:pt x="248" y="411"/>
                  <a:pt x="298" y="361"/>
                  <a:pt x="360" y="361"/>
                </a:cubicBezTo>
                <a:lnTo>
                  <a:pt x="703" y="361"/>
                </a:lnTo>
                <a:lnTo>
                  <a:pt x="1770" y="361"/>
                </a:lnTo>
                <a:cubicBezTo>
                  <a:pt x="1969" y="361"/>
                  <a:pt x="2130" y="199"/>
                  <a:pt x="2130" y="0"/>
                </a:cubicBezTo>
                <a:close/>
              </a:path>
            </a:pathLst>
          </a:custGeom>
          <a:solidFill>
            <a:schemeClr val="bg2">
              <a:alpha val="55686"/>
            </a:schemeClr>
          </a:solidFill>
          <a:ln cap="flat">
            <a:noFill/>
            <a:prstDash val="solid"/>
          </a:ln>
        </p:spPr>
        <p:txBody>
          <a:bodyPr wrap="none" lIns="90000" tIns="45000" rIns="90000" bIns="45000" anchor="ctr" anchorCtr="1" compatLnSpc="0"/>
          <a:lstStyle/>
          <a:p>
            <a:pPr defTabSz="1828434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Aptos Light" panose="020B0004020202020204" pitchFamily="34" charset="0"/>
              <a:ea typeface="Lato" charset="0"/>
              <a:cs typeface="Lato" charset="0"/>
            </a:endParaRPr>
          </a:p>
        </p:txBody>
      </p:sp>
      <p:sp>
        <p:nvSpPr>
          <p:cNvPr id="19" name="Freeform: Shape 7436">
            <a:extLst>
              <a:ext uri="{FF2B5EF4-FFF2-40B4-BE49-F238E27FC236}">
                <a16:creationId xmlns:a16="http://schemas.microsoft.com/office/drawing/2014/main" id="{B21802F3-1E8B-50E7-7584-A5CD0758A1DA}"/>
              </a:ext>
            </a:extLst>
          </p:cNvPr>
          <p:cNvSpPr/>
          <p:nvPr/>
        </p:nvSpPr>
        <p:spPr>
          <a:xfrm>
            <a:off x="2940267" y="4497817"/>
            <a:ext cx="5375305" cy="95700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23" h="361">
                <a:moveTo>
                  <a:pt x="1899" y="112"/>
                </a:moveTo>
                <a:lnTo>
                  <a:pt x="703" y="112"/>
                </a:lnTo>
                <a:lnTo>
                  <a:pt x="365" y="112"/>
                </a:lnTo>
                <a:lnTo>
                  <a:pt x="360" y="112"/>
                </a:lnTo>
                <a:cubicBezTo>
                  <a:pt x="298" y="112"/>
                  <a:pt x="248" y="62"/>
                  <a:pt x="248" y="0"/>
                </a:cubicBezTo>
                <a:lnTo>
                  <a:pt x="0" y="0"/>
                </a:lnTo>
                <a:cubicBezTo>
                  <a:pt x="0" y="199"/>
                  <a:pt x="161" y="361"/>
                  <a:pt x="360" y="361"/>
                </a:cubicBezTo>
                <a:cubicBezTo>
                  <a:pt x="362" y="361"/>
                  <a:pt x="364" y="360"/>
                  <a:pt x="365" y="360"/>
                </a:cubicBezTo>
                <a:lnTo>
                  <a:pt x="365" y="361"/>
                </a:lnTo>
                <a:lnTo>
                  <a:pt x="1899" y="361"/>
                </a:lnTo>
                <a:lnTo>
                  <a:pt x="2023" y="236"/>
                </a:lnTo>
                <a:close/>
              </a:path>
            </a:pathLst>
          </a:custGeom>
          <a:solidFill>
            <a:schemeClr val="bg2">
              <a:alpha val="55686"/>
            </a:schemeClr>
          </a:solidFill>
          <a:ln cap="flat">
            <a:noFill/>
            <a:prstDash val="solid"/>
          </a:ln>
        </p:spPr>
        <p:txBody>
          <a:bodyPr wrap="none" lIns="90000" tIns="45000" rIns="90000" bIns="45000" anchor="ctr" anchorCtr="1" compatLnSpc="0"/>
          <a:lstStyle/>
          <a:p>
            <a:pPr defTabSz="1828434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0964FA1-E3BD-32DA-8AE8-D456AE055A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63013" y="2286732"/>
            <a:ext cx="1000588" cy="658627"/>
          </a:xfrm>
          <a:prstGeom prst="rect">
            <a:avLst/>
          </a:prstGeom>
        </p:spPr>
        <p:txBody>
          <a:bodyPr lIns="0" tIns="72000" rIns="0" bIns="7200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219482C4-54A4-6BE1-D532-4DF9B73E85F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01361" y="4768777"/>
            <a:ext cx="2208325" cy="18872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40EAD83E-1F79-146D-5D9A-20C1E437B3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01361" y="4987896"/>
            <a:ext cx="2208325" cy="104551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3E5F81C2-F36B-1B3C-9464-CD3EEE7B08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73246" y="4300114"/>
            <a:ext cx="1438275" cy="65081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chemeClr val="accent6"/>
                </a:solidFill>
                <a:latin typeface="Aptos Black" panose="020B0004020202020204" pitchFamily="34" charset="0"/>
                <a:ea typeface="Segoe UI Black" panose="020B0A02040204020203" pitchFamily="34" charset="0"/>
              </a:defRPr>
            </a:lvl1pPr>
            <a:lvl5pPr>
              <a:defRPr/>
            </a:lvl5pPr>
          </a:lstStyle>
          <a:p>
            <a:pPr lvl="0"/>
            <a:r>
              <a:rPr lang="da-DK" dirty="0"/>
              <a:t>35%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195D4091-8D46-DC25-05A7-C5F393AE31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95399" y="2953781"/>
            <a:ext cx="1438275" cy="65081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chemeClr val="accent6"/>
                </a:solidFill>
                <a:latin typeface="Aptos Black" panose="020B0004020202020204" pitchFamily="34" charset="0"/>
                <a:ea typeface="Segoe UI Black" panose="020B0A02040204020203" pitchFamily="34" charset="0"/>
              </a:defRPr>
            </a:lvl1pPr>
            <a:lvl5pPr>
              <a:defRPr/>
            </a:lvl5pPr>
          </a:lstStyle>
          <a:p>
            <a:pPr lvl="0"/>
            <a:r>
              <a:rPr lang="da-DK" dirty="0"/>
              <a:t>35%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1F62C844-7120-EF6C-F688-0E73CB9B3A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59970" y="1803420"/>
            <a:ext cx="2137221" cy="3698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A0BFFB5-3814-9AC7-9B2F-1DE2AF75522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45387" y="3060982"/>
            <a:ext cx="2137221" cy="3698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D7246187-FD20-89A6-0E37-69BF973E8E5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59970" y="4313985"/>
            <a:ext cx="2137221" cy="3698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328B358F-8FA1-D894-1446-AA2EDD69A6E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42771" y="4794659"/>
            <a:ext cx="3771620" cy="657066"/>
          </a:xfrm>
          <a:prstGeom prst="rect">
            <a:avLst/>
          </a:prstGeom>
        </p:spPr>
        <p:txBody>
          <a:bodyPr lIns="0" tIns="108000" rIns="0" bIns="108000" anchor="t">
            <a:noAutofit/>
          </a:bodyPr>
          <a:lstStyle>
            <a:lvl1pPr marL="0" indent="0" algn="ctr">
              <a:lnSpc>
                <a:spcPts val="800"/>
              </a:lnSpc>
              <a:buNone/>
              <a:defRPr sz="120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281C9EDD-2810-B70C-E6A0-306276A9FC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928189" y="2288293"/>
            <a:ext cx="3771619" cy="657066"/>
          </a:xfrm>
          <a:prstGeom prst="rect">
            <a:avLst/>
          </a:prstGeom>
        </p:spPr>
        <p:txBody>
          <a:bodyPr lIns="0" tIns="108000" rIns="0" bIns="108000" anchor="t">
            <a:noAutofit/>
          </a:bodyPr>
          <a:lstStyle>
            <a:lvl1pPr marL="0" indent="0" algn="ctr">
              <a:lnSpc>
                <a:spcPts val="800"/>
              </a:lnSpc>
              <a:buNone/>
              <a:defRPr sz="1400">
                <a:latin typeface="+mj-lt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EE1115D3-2DDC-EC19-9DA2-6A35E63869D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928189" y="3541262"/>
            <a:ext cx="3771620" cy="657066"/>
          </a:xfrm>
          <a:prstGeom prst="rect">
            <a:avLst/>
          </a:prstGeom>
        </p:spPr>
        <p:txBody>
          <a:bodyPr lIns="0" tIns="108000" rIns="0" bIns="108000" anchor="t">
            <a:noAutofit/>
          </a:bodyPr>
          <a:lstStyle>
            <a:lvl1pPr marL="0" indent="0" algn="ctr">
              <a:lnSpc>
                <a:spcPts val="800"/>
              </a:lnSpc>
              <a:buNone/>
              <a:defRPr sz="1400">
                <a:latin typeface="+mj-lt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5" name="Footer Placeholder 4">
            <a:extLst>
              <a:ext uri="{FF2B5EF4-FFF2-40B4-BE49-F238E27FC236}">
                <a16:creationId xmlns:a16="http://schemas.microsoft.com/office/drawing/2014/main" id="{E9AC4F1C-44C9-DE9C-64EE-E7600671BDD4}"/>
              </a:ext>
            </a:extLst>
          </p:cNvPr>
          <p:cNvSpPr txBox="1">
            <a:spLocks/>
          </p:cNvSpPr>
          <p:nvPr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46" name="Slide Number Placeholder 5">
            <a:extLst>
              <a:ext uri="{FF2B5EF4-FFF2-40B4-BE49-F238E27FC236}">
                <a16:creationId xmlns:a16="http://schemas.microsoft.com/office/drawing/2014/main" id="{6710B3E2-6394-D351-7C8E-A92C997F4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7" name="Title Placeholder 1">
            <a:extLst>
              <a:ext uri="{FF2B5EF4-FFF2-40B4-BE49-F238E27FC236}">
                <a16:creationId xmlns:a16="http://schemas.microsoft.com/office/drawing/2014/main" id="{00FD94C8-2608-A720-C366-9377E850F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id="{D0774A9A-EFBF-EB09-05EA-32923B2A9B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9999" y="1001374"/>
            <a:ext cx="11472599" cy="369332"/>
          </a:xfrm>
          <a:prstGeom prst="rect">
            <a:avLst/>
          </a:prstGeom>
        </p:spPr>
        <p:txBody>
          <a:bodyPr wrap="square" lIns="0" tIns="36000" rIns="72000" bIns="36000">
            <a:noAutofit/>
          </a:bodyPr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4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337555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me journ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E3A4EE2-0A96-EBBA-E9C9-F96F0D588F0B}"/>
              </a:ext>
            </a:extLst>
          </p:cNvPr>
          <p:cNvSpPr txBox="1">
            <a:spLocks/>
          </p:cNvSpPr>
          <p:nvPr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93E79A-928D-7A2B-8F9F-2880EE633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CA5167-1B4F-147F-0070-C7F33A24A0C1}"/>
              </a:ext>
            </a:extLst>
          </p:cNvPr>
          <p:cNvCxnSpPr>
            <a:cxnSpLocks/>
          </p:cNvCxnSpPr>
          <p:nvPr/>
        </p:nvCxnSpPr>
        <p:spPr>
          <a:xfrm>
            <a:off x="359400" y="2058487"/>
            <a:ext cx="11473200" cy="0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8D73700-1E27-6B76-CC1E-CA8F6A84BAB2}"/>
              </a:ext>
            </a:extLst>
          </p:cNvPr>
          <p:cNvCxnSpPr>
            <a:cxnSpLocks/>
          </p:cNvCxnSpPr>
          <p:nvPr/>
        </p:nvCxnSpPr>
        <p:spPr>
          <a:xfrm>
            <a:off x="1263300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D6428A1-E7B4-6914-8248-0EFBD33F4E38}"/>
              </a:ext>
            </a:extLst>
          </p:cNvPr>
          <p:cNvCxnSpPr>
            <a:cxnSpLocks/>
          </p:cNvCxnSpPr>
          <p:nvPr/>
        </p:nvCxnSpPr>
        <p:spPr>
          <a:xfrm>
            <a:off x="3190313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8E00B0D-C64A-2FC3-1F6A-ED09F42DB855}"/>
              </a:ext>
            </a:extLst>
          </p:cNvPr>
          <p:cNvCxnSpPr>
            <a:cxnSpLocks/>
          </p:cNvCxnSpPr>
          <p:nvPr/>
        </p:nvCxnSpPr>
        <p:spPr>
          <a:xfrm>
            <a:off x="5117325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AA8D67-2758-5A06-2E07-864312EEDB1D}"/>
              </a:ext>
            </a:extLst>
          </p:cNvPr>
          <p:cNvCxnSpPr>
            <a:cxnSpLocks/>
          </p:cNvCxnSpPr>
          <p:nvPr/>
        </p:nvCxnSpPr>
        <p:spPr>
          <a:xfrm>
            <a:off x="7057885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A8CC897-D9DA-9CE1-46B7-74925250FE23}"/>
              </a:ext>
            </a:extLst>
          </p:cNvPr>
          <p:cNvCxnSpPr>
            <a:cxnSpLocks/>
          </p:cNvCxnSpPr>
          <p:nvPr/>
        </p:nvCxnSpPr>
        <p:spPr>
          <a:xfrm>
            <a:off x="8984898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E13DC9A-F6E4-0CAF-0872-24F20675D2AE}"/>
              </a:ext>
            </a:extLst>
          </p:cNvPr>
          <p:cNvCxnSpPr>
            <a:cxnSpLocks/>
          </p:cNvCxnSpPr>
          <p:nvPr/>
        </p:nvCxnSpPr>
        <p:spPr>
          <a:xfrm>
            <a:off x="10945778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C1D0387-4306-C765-27F2-164041ADE64D}"/>
              </a:ext>
            </a:extLst>
          </p:cNvPr>
          <p:cNvGrpSpPr/>
          <p:nvPr/>
        </p:nvGrpSpPr>
        <p:grpSpPr>
          <a:xfrm>
            <a:off x="359400" y="2295553"/>
            <a:ext cx="11473200" cy="3357873"/>
            <a:chOff x="438150" y="1937173"/>
            <a:chExt cx="11638198" cy="335787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D5D4FEA-66D0-F04B-E5F5-E69A2BD9888B}"/>
                </a:ext>
              </a:extLst>
            </p:cNvPr>
            <p:cNvSpPr/>
            <p:nvPr/>
          </p:nvSpPr>
          <p:spPr>
            <a:xfrm>
              <a:off x="438150" y="1937173"/>
              <a:ext cx="1833798" cy="335343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>
                <a:solidFill>
                  <a:schemeClr val="bg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DC86272-B9BE-2BAA-A316-1D9381165156}"/>
                </a:ext>
              </a:extLst>
            </p:cNvPr>
            <p:cNvSpPr/>
            <p:nvPr/>
          </p:nvSpPr>
          <p:spPr>
            <a:xfrm>
              <a:off x="2399030" y="1941616"/>
              <a:ext cx="1833798" cy="33534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4C2772D-22DE-C214-796E-21DD0C1E6D93}"/>
                </a:ext>
              </a:extLst>
            </p:cNvPr>
            <p:cNvSpPr/>
            <p:nvPr/>
          </p:nvSpPr>
          <p:spPr>
            <a:xfrm>
              <a:off x="4359910" y="1937173"/>
              <a:ext cx="1833798" cy="33534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B267236-3CF6-BD45-70AE-851CDA35F780}"/>
                </a:ext>
              </a:extLst>
            </p:cNvPr>
            <p:cNvSpPr/>
            <p:nvPr/>
          </p:nvSpPr>
          <p:spPr>
            <a:xfrm>
              <a:off x="6320790" y="1937173"/>
              <a:ext cx="1833798" cy="33534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97A0B4C-80F5-64CD-8EF9-ABC0D0EF5881}"/>
                </a:ext>
              </a:extLst>
            </p:cNvPr>
            <p:cNvSpPr/>
            <p:nvPr/>
          </p:nvSpPr>
          <p:spPr>
            <a:xfrm>
              <a:off x="8281670" y="1937173"/>
              <a:ext cx="1833798" cy="33534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>
                <a:solidFill>
                  <a:schemeClr val="bg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14DA5C2-EAA0-9D6F-CC64-CAE2EAC2244C}"/>
                </a:ext>
              </a:extLst>
            </p:cNvPr>
            <p:cNvSpPr/>
            <p:nvPr/>
          </p:nvSpPr>
          <p:spPr>
            <a:xfrm>
              <a:off x="10242550" y="1937173"/>
              <a:ext cx="1833798" cy="335343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15CD96DC-7D44-C289-36CF-7EF6D349FC1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224" y="2384223"/>
            <a:ext cx="1580707" cy="36988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400" b="1">
                <a:solidFill>
                  <a:schemeClr val="tx2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25D48E85-3707-279B-ACE5-7C40409D65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4795" y="2863630"/>
            <a:ext cx="1580707" cy="239124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tx2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3A8DF6EE-71C2-3D73-C60E-9524A98A171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389235" y="2389631"/>
            <a:ext cx="1580707" cy="36988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400" b="1">
                <a:solidFill>
                  <a:schemeClr val="tx2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F7D75984-D866-DB81-1108-C5DEE58529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401806" y="2869038"/>
            <a:ext cx="1580707" cy="239124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tx2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FF012C70-BA52-0687-D944-506A6372960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29794" y="2384223"/>
            <a:ext cx="1580707" cy="36988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400" b="1">
                <a:solidFill>
                  <a:schemeClr val="tx2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4441630E-2A14-A746-5CF3-49EE5C1BFE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42365" y="2863630"/>
            <a:ext cx="1580707" cy="239124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tx2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57" name="Text Placeholder 2">
            <a:extLst>
              <a:ext uri="{FF2B5EF4-FFF2-40B4-BE49-F238E27FC236}">
                <a16:creationId xmlns:a16="http://schemas.microsoft.com/office/drawing/2014/main" id="{C190F7C9-47AE-6ECF-B265-22E3F5B5CE1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56805" y="2389460"/>
            <a:ext cx="1580707" cy="36988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6AEDEE34-B941-AF2C-BCFD-AF2C508D88B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69376" y="2868867"/>
            <a:ext cx="1580707" cy="239124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12131031-C59F-E64A-F1DA-5D6BDC239D2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184793" y="2384223"/>
            <a:ext cx="1580707" cy="36988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62" name="Text Placeholder 2">
            <a:extLst>
              <a:ext uri="{FF2B5EF4-FFF2-40B4-BE49-F238E27FC236}">
                <a16:creationId xmlns:a16="http://schemas.microsoft.com/office/drawing/2014/main" id="{D1CE2D64-AAF6-4332-9AF0-D19CF9CE4DA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197364" y="2863630"/>
            <a:ext cx="1580707" cy="239124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5" name="Text Placeholder 2">
            <a:extLst>
              <a:ext uri="{FF2B5EF4-FFF2-40B4-BE49-F238E27FC236}">
                <a16:creationId xmlns:a16="http://schemas.microsoft.com/office/drawing/2014/main" id="{2010654C-BAA5-E57D-ADEF-2DB5E540896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0125775" y="2389460"/>
            <a:ext cx="1580707" cy="36988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da-DK" dirty="0"/>
          </a:p>
        </p:txBody>
      </p:sp>
      <p:sp>
        <p:nvSpPr>
          <p:cNvPr id="68" name="Text Placeholder 2">
            <a:extLst>
              <a:ext uri="{FF2B5EF4-FFF2-40B4-BE49-F238E27FC236}">
                <a16:creationId xmlns:a16="http://schemas.microsoft.com/office/drawing/2014/main" id="{86C98AFD-DD88-26BB-5CB0-93BE97BBB26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138346" y="2868867"/>
            <a:ext cx="1580707" cy="239124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1" name="Text Placeholder 2">
            <a:extLst>
              <a:ext uri="{FF2B5EF4-FFF2-40B4-BE49-F238E27FC236}">
                <a16:creationId xmlns:a16="http://schemas.microsoft.com/office/drawing/2014/main" id="{041916C8-F87E-76B0-4172-863BF56BF2B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4795" y="1566640"/>
            <a:ext cx="1580707" cy="369887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2">
            <a:extLst>
              <a:ext uri="{FF2B5EF4-FFF2-40B4-BE49-F238E27FC236}">
                <a16:creationId xmlns:a16="http://schemas.microsoft.com/office/drawing/2014/main" id="{86F2C3CA-2D7F-B9BB-2CB8-6CDB2676105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2399743" y="1563765"/>
            <a:ext cx="1580707" cy="369887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4" name="Text Placeholder 2">
            <a:extLst>
              <a:ext uri="{FF2B5EF4-FFF2-40B4-BE49-F238E27FC236}">
                <a16:creationId xmlns:a16="http://schemas.microsoft.com/office/drawing/2014/main" id="{EF819255-9344-7573-8AA7-4981763AA79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326971" y="1560890"/>
            <a:ext cx="1580707" cy="369887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5" name="Text Placeholder 2">
            <a:extLst>
              <a:ext uri="{FF2B5EF4-FFF2-40B4-BE49-F238E27FC236}">
                <a16:creationId xmlns:a16="http://schemas.microsoft.com/office/drawing/2014/main" id="{AB7163B7-01CA-4420-040C-847B23AF1FD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6253983" y="1560890"/>
            <a:ext cx="1580707" cy="369887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6" name="Text Placeholder 2">
            <a:extLst>
              <a:ext uri="{FF2B5EF4-FFF2-40B4-BE49-F238E27FC236}">
                <a16:creationId xmlns:a16="http://schemas.microsoft.com/office/drawing/2014/main" id="{972D2C47-8C84-01A0-0D3C-3CE8F3EE0F24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179147" y="1566640"/>
            <a:ext cx="1580707" cy="369887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7" name="Text Placeholder 2">
            <a:extLst>
              <a:ext uri="{FF2B5EF4-FFF2-40B4-BE49-F238E27FC236}">
                <a16:creationId xmlns:a16="http://schemas.microsoft.com/office/drawing/2014/main" id="{6E1E89AC-148F-8F8C-9B4B-0AD93CBAB1AB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10160737" y="1560881"/>
            <a:ext cx="1580707" cy="369887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8" name="Title Placeholder 1">
            <a:extLst>
              <a:ext uri="{FF2B5EF4-FFF2-40B4-BE49-F238E27FC236}">
                <a16:creationId xmlns:a16="http://schemas.microsoft.com/office/drawing/2014/main" id="{5F55FCE9-4D32-EE92-2C4D-17BEBFB9E5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89" name="Subtitle 2">
            <a:extLst>
              <a:ext uri="{FF2B5EF4-FFF2-40B4-BE49-F238E27FC236}">
                <a16:creationId xmlns:a16="http://schemas.microsoft.com/office/drawing/2014/main" id="{772A5EAC-94C8-8C31-62C5-0FBF57DB78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9999" y="1001374"/>
            <a:ext cx="11472599" cy="369332"/>
          </a:xfrm>
          <a:prstGeom prst="rect">
            <a:avLst/>
          </a:prstGeom>
        </p:spPr>
        <p:txBody>
          <a:bodyPr wrap="square" lIns="0" tIns="36000" rIns="72000" bIns="36000">
            <a:noAutofit/>
          </a:bodyPr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4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07435641"/>
      </p:ext>
    </p:extLst>
  </p:cSld>
  <p:clrMapOvr>
    <a:masterClrMapping/>
  </p:clrMapOvr>
  <p:hf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me journ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6E4E467-4F39-EB7F-B06B-F736D7FC3D31}"/>
              </a:ext>
            </a:extLst>
          </p:cNvPr>
          <p:cNvSpPr txBox="1">
            <a:spLocks/>
          </p:cNvSpPr>
          <p:nvPr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C51B74-6631-C08D-A49E-64F93D40F9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3F00B61-BF3F-E89A-030A-2F453EFFD901}"/>
              </a:ext>
            </a:extLst>
          </p:cNvPr>
          <p:cNvCxnSpPr>
            <a:cxnSpLocks/>
          </p:cNvCxnSpPr>
          <p:nvPr/>
        </p:nvCxnSpPr>
        <p:spPr>
          <a:xfrm>
            <a:off x="1287140" y="2058487"/>
            <a:ext cx="9617720" cy="0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0CFDFE3-4CD5-DBFE-057C-8B08064B0460}"/>
              </a:ext>
            </a:extLst>
          </p:cNvPr>
          <p:cNvCxnSpPr>
            <a:cxnSpLocks/>
          </p:cNvCxnSpPr>
          <p:nvPr/>
        </p:nvCxnSpPr>
        <p:spPr>
          <a:xfrm>
            <a:off x="2441860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F55D6CB-D2BD-F51B-6068-C33AF046E5B2}"/>
              </a:ext>
            </a:extLst>
          </p:cNvPr>
          <p:cNvCxnSpPr>
            <a:cxnSpLocks/>
          </p:cNvCxnSpPr>
          <p:nvPr/>
        </p:nvCxnSpPr>
        <p:spPr>
          <a:xfrm>
            <a:off x="4876867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943227-79A0-C4B2-2095-65A461A86E8E}"/>
              </a:ext>
            </a:extLst>
          </p:cNvPr>
          <p:cNvCxnSpPr>
            <a:cxnSpLocks/>
          </p:cNvCxnSpPr>
          <p:nvPr/>
        </p:nvCxnSpPr>
        <p:spPr>
          <a:xfrm>
            <a:off x="7311871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2BFC465-355E-4F10-5064-C22281FAA0CE}"/>
              </a:ext>
            </a:extLst>
          </p:cNvPr>
          <p:cNvCxnSpPr>
            <a:cxnSpLocks/>
          </p:cNvCxnSpPr>
          <p:nvPr/>
        </p:nvCxnSpPr>
        <p:spPr>
          <a:xfrm>
            <a:off x="9753660" y="2058487"/>
            <a:ext cx="0" cy="480906"/>
          </a:xfrm>
          <a:prstGeom prst="line">
            <a:avLst/>
          </a:prstGeom>
          <a:ln w="12700">
            <a:solidFill>
              <a:schemeClr val="accent5"/>
            </a:solidFill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BD2E74B-1C88-9FDF-59AC-5BA587384EFA}"/>
              </a:ext>
            </a:extLst>
          </p:cNvPr>
          <p:cNvGrpSpPr/>
          <p:nvPr/>
        </p:nvGrpSpPr>
        <p:grpSpPr>
          <a:xfrm>
            <a:off x="1287141" y="2295553"/>
            <a:ext cx="9617719" cy="3357873"/>
            <a:chOff x="359400" y="2295553"/>
            <a:chExt cx="7607040" cy="335787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39E57AA-27A5-1C7C-2AA7-059C862DB294}"/>
                </a:ext>
              </a:extLst>
            </p:cNvPr>
            <p:cNvSpPr/>
            <p:nvPr/>
          </p:nvSpPr>
          <p:spPr>
            <a:xfrm>
              <a:off x="359400" y="2295553"/>
              <a:ext cx="1807800" cy="335343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>
                <a:solidFill>
                  <a:schemeClr val="bg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DA81218-0438-96AD-EABD-2688D0D25446}"/>
                </a:ext>
              </a:extLst>
            </p:cNvPr>
            <p:cNvSpPr/>
            <p:nvPr/>
          </p:nvSpPr>
          <p:spPr>
            <a:xfrm>
              <a:off x="2292480" y="2299996"/>
              <a:ext cx="1807800" cy="33534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C28AB3B-9636-651B-0193-1419A8E1F80A}"/>
                </a:ext>
              </a:extLst>
            </p:cNvPr>
            <p:cNvSpPr/>
            <p:nvPr/>
          </p:nvSpPr>
          <p:spPr>
            <a:xfrm>
              <a:off x="4225560" y="2295553"/>
              <a:ext cx="1807800" cy="33534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5094CC0-DD30-F151-930B-DA0D7E3ED130}"/>
                </a:ext>
              </a:extLst>
            </p:cNvPr>
            <p:cNvSpPr/>
            <p:nvPr/>
          </p:nvSpPr>
          <p:spPr>
            <a:xfrm>
              <a:off x="6158640" y="2295553"/>
              <a:ext cx="1807800" cy="33534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8A55CE09-C7D1-4287-BD08-0E446EB038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48869" y="2378537"/>
            <a:ext cx="2166492" cy="36988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Q1</a:t>
            </a:r>
            <a:endParaRPr lang="da-DK" dirty="0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373BCDAD-AB5E-2EA6-425A-C2E0F00B983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61440" y="2857944"/>
            <a:ext cx="2166492" cy="2356916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tx2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DCA5B58-083E-5CE3-88F9-3D2C7F3D481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787270" y="2378537"/>
            <a:ext cx="2167465" cy="3698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da-DK" sz="1400" b="1" dirty="0">
                <a:solidFill>
                  <a:schemeClr val="tx2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Q2</a:t>
            </a:r>
            <a:endParaRPr lang="da-DK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6B8CE758-7125-B6CB-E0FC-3C853208D93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799841" y="2857944"/>
            <a:ext cx="2167465" cy="2356916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tx2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D69C1611-3CD3-94D2-D45A-7881A3FA4F1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18897" y="2384030"/>
            <a:ext cx="2160692" cy="36988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lang="en-US" sz="1400" b="1" kern="1200" dirty="0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Q3</a:t>
            </a:r>
            <a:endParaRPr lang="da-DK" dirty="0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7D754A9-01A9-E548-7C26-E116C78C48D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31468" y="2863437"/>
            <a:ext cx="2160692" cy="2356916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82CC6539-0AD1-9622-D4D7-542F9027302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657304" y="2376382"/>
            <a:ext cx="2160686" cy="36988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</a:lstStyle>
          <a:p>
            <a:pPr lvl="0"/>
            <a:r>
              <a:rPr lang="en-US" dirty="0"/>
              <a:t>Q4</a:t>
            </a:r>
            <a:endParaRPr lang="da-DK" dirty="0"/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2AA50AD6-2784-5981-084B-EA6A0E3F871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669875" y="2855789"/>
            <a:ext cx="2160686" cy="2359072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itle Placeholder 1">
            <a:extLst>
              <a:ext uri="{FF2B5EF4-FFF2-40B4-BE49-F238E27FC236}">
                <a16:creationId xmlns:a16="http://schemas.microsoft.com/office/drawing/2014/main" id="{77F5BDA3-7B2A-CEE2-619C-753C8F7ACC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6BE33FD5-BE64-A99D-F19F-6D50643DA11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9999" y="1001374"/>
            <a:ext cx="11472599" cy="369332"/>
          </a:xfrm>
          <a:prstGeom prst="rect">
            <a:avLst/>
          </a:prstGeom>
        </p:spPr>
        <p:txBody>
          <a:bodyPr wrap="square" lIns="0" tIns="36000" rIns="72000" bIns="36000">
            <a:noAutofit/>
          </a:bodyPr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4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36311841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0D9854-D5B0-04C6-1303-3A668F8648A5}"/>
              </a:ext>
            </a:extLst>
          </p:cNvPr>
          <p:cNvCxnSpPr>
            <a:cxnSpLocks/>
          </p:cNvCxnSpPr>
          <p:nvPr/>
        </p:nvCxnSpPr>
        <p:spPr>
          <a:xfrm flipV="1">
            <a:off x="9850232" y="2141414"/>
            <a:ext cx="1840" cy="1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23F050E-87EE-AF19-7DBB-C25D8485F78B}"/>
              </a:ext>
            </a:extLst>
          </p:cNvPr>
          <p:cNvCxnSpPr>
            <a:cxnSpLocks/>
          </p:cNvCxnSpPr>
          <p:nvPr/>
        </p:nvCxnSpPr>
        <p:spPr>
          <a:xfrm flipV="1">
            <a:off x="3650622" y="2138095"/>
            <a:ext cx="1840" cy="1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4E538BC-4AE9-DA76-3320-938C892C82A8}"/>
              </a:ext>
            </a:extLst>
          </p:cNvPr>
          <p:cNvCxnSpPr/>
          <p:nvPr/>
        </p:nvCxnSpPr>
        <p:spPr>
          <a:xfrm>
            <a:off x="1199796" y="2333297"/>
            <a:ext cx="1573" cy="695248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C61870-4F8B-3BDA-9B7F-B74FCF9D3E45}"/>
              </a:ext>
            </a:extLst>
          </p:cNvPr>
          <p:cNvCxnSpPr>
            <a:cxnSpLocks/>
          </p:cNvCxnSpPr>
          <p:nvPr/>
        </p:nvCxnSpPr>
        <p:spPr>
          <a:xfrm flipV="1">
            <a:off x="6743206" y="2138095"/>
            <a:ext cx="1840" cy="1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6F85C1-65FF-89B6-4B83-05ED340E8B6A}"/>
              </a:ext>
            </a:extLst>
          </p:cNvPr>
          <p:cNvCxnSpPr/>
          <p:nvPr/>
        </p:nvCxnSpPr>
        <p:spPr>
          <a:xfrm>
            <a:off x="3149802" y="2329027"/>
            <a:ext cx="1573" cy="695248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2C121BF9-7197-3994-50BF-3E47D84C1A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4224" y="3083722"/>
            <a:ext cx="1683281" cy="180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Aptos Light" panose="020B0004020202020204" pitchFamily="34" charset="0"/>
              </a:defRPr>
            </a:lvl1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47E0B185-11B5-951F-AEE7-B01D70CB1A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55810" y="3116289"/>
            <a:ext cx="1683281" cy="180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Aptos Light" panose="020B0004020202020204" pitchFamily="34" charset="0"/>
              </a:defRPr>
            </a:lvl1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D120FE4D-0248-15C1-8D33-993B951E09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9768" y="3116289"/>
            <a:ext cx="1683281" cy="180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Aptos Light" panose="020B0004020202020204" pitchFamily="34" charset="0"/>
              </a:defRPr>
            </a:lvl1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3EB9B8B-CD34-855D-CAA5-269BED470C6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308161" y="3083722"/>
            <a:ext cx="1683281" cy="180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Aptos Light" panose="020B0004020202020204" pitchFamily="34" charset="0"/>
              </a:defRPr>
            </a:lvl1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06143A6B-DD5C-4C14-4D85-E18F0FAFA8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03459" y="3116289"/>
            <a:ext cx="1683281" cy="180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Aptos Light" panose="020B0004020202020204" pitchFamily="34" charset="0"/>
              </a:defRPr>
            </a:lvl1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3249660F-AF84-2F54-3158-0F1919365E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96077" y="3116289"/>
            <a:ext cx="1683281" cy="1800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Aptos Light" panose="020B0004020202020204" pitchFamily="34" charset="0"/>
              </a:defRPr>
            </a:lvl1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F15397F7-75CA-1621-D054-D69465F57CC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6582" y="1969595"/>
            <a:ext cx="1186427" cy="3594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YEAR</a:t>
            </a:r>
            <a:endParaRPr lang="da-DK" dirty="0"/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7FB0FF63-0C5F-DD03-B68C-AF7FCC8A282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56589" y="1969595"/>
            <a:ext cx="1186427" cy="35943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 sz="14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5pPr marL="1828800" indent="0">
              <a:buNone/>
              <a:defRPr sz="16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/>
            </a:pPr>
            <a:r>
              <a:rPr lang="en-US" dirty="0"/>
              <a:t>YEAR</a:t>
            </a:r>
            <a:endParaRPr lang="da-DK" dirty="0"/>
          </a:p>
          <a:p>
            <a:pPr lvl="0"/>
            <a:endParaRPr lang="da-DK" dirty="0"/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80CAB295-AF36-411F-8E8B-1F4FC0B0B70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06596" y="1969595"/>
            <a:ext cx="1186427" cy="35943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 sz="14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5pPr marL="1828800" indent="0">
              <a:buNone/>
              <a:defRPr sz="16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/>
            </a:pPr>
            <a:r>
              <a:rPr lang="en-US" dirty="0"/>
              <a:t>YEAR</a:t>
            </a:r>
            <a:endParaRPr lang="da-DK" dirty="0"/>
          </a:p>
          <a:p>
            <a:pPr lvl="0"/>
            <a:endParaRPr lang="da-DK" dirty="0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BD95B58-DE4E-B64B-9BF1-42A0C3B75A71}"/>
              </a:ext>
            </a:extLst>
          </p:cNvPr>
          <p:cNvSpPr txBox="1">
            <a:spLocks/>
          </p:cNvSpPr>
          <p:nvPr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CD32E4DF-F33F-4CEF-48AA-8FC5603265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EF4B708-9681-CBA3-4F5B-DC5F61D374A6}"/>
              </a:ext>
            </a:extLst>
          </p:cNvPr>
          <p:cNvCxnSpPr/>
          <p:nvPr/>
        </p:nvCxnSpPr>
        <p:spPr>
          <a:xfrm>
            <a:off x="5097451" y="2329027"/>
            <a:ext cx="1573" cy="695248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1F8CC20-E35F-596C-1218-50955E45379A}"/>
              </a:ext>
            </a:extLst>
          </p:cNvPr>
          <p:cNvCxnSpPr/>
          <p:nvPr/>
        </p:nvCxnSpPr>
        <p:spPr>
          <a:xfrm>
            <a:off x="7045100" y="2332646"/>
            <a:ext cx="1573" cy="695248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95F968-B43E-D963-DCD7-A3B1A946BE00}"/>
              </a:ext>
            </a:extLst>
          </p:cNvPr>
          <p:cNvCxnSpPr/>
          <p:nvPr/>
        </p:nvCxnSpPr>
        <p:spPr>
          <a:xfrm>
            <a:off x="9042517" y="2355468"/>
            <a:ext cx="1573" cy="695248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9969B83-64AB-6F42-EB03-D5DFB5E18CE6}"/>
              </a:ext>
            </a:extLst>
          </p:cNvPr>
          <p:cNvCxnSpPr/>
          <p:nvPr/>
        </p:nvCxnSpPr>
        <p:spPr>
          <a:xfrm>
            <a:off x="10996940" y="2355468"/>
            <a:ext cx="1573" cy="695248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7AE8DC8-A950-D16D-2F11-0950A911C5F2}"/>
              </a:ext>
            </a:extLst>
          </p:cNvPr>
          <p:cNvGrpSpPr/>
          <p:nvPr/>
        </p:nvGrpSpPr>
        <p:grpSpPr>
          <a:xfrm>
            <a:off x="1199797" y="2561513"/>
            <a:ext cx="9792406" cy="91495"/>
            <a:chOff x="1429030" y="4482059"/>
            <a:chExt cx="7757982" cy="0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F5B357-39E2-3D75-FE91-F40BFE127750}"/>
                </a:ext>
              </a:extLst>
            </p:cNvPr>
            <p:cNvCxnSpPr/>
            <p:nvPr/>
          </p:nvCxnSpPr>
          <p:spPr>
            <a:xfrm>
              <a:off x="7641506" y="4482059"/>
              <a:ext cx="1545506" cy="0"/>
            </a:xfrm>
            <a:prstGeom prst="line">
              <a:avLst/>
            </a:prstGeom>
            <a:ln w="47625">
              <a:solidFill>
                <a:schemeClr val="accent5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DDC8981-2D99-823F-1C05-B6B58E4C4047}"/>
                </a:ext>
              </a:extLst>
            </p:cNvPr>
            <p:cNvCxnSpPr/>
            <p:nvPr/>
          </p:nvCxnSpPr>
          <p:spPr>
            <a:xfrm>
              <a:off x="6096000" y="4482059"/>
              <a:ext cx="1545506" cy="0"/>
            </a:xfrm>
            <a:prstGeom prst="line">
              <a:avLst/>
            </a:prstGeom>
            <a:ln w="47625">
              <a:solidFill>
                <a:schemeClr val="accent4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304CDAB-16CD-B9BC-4C47-55A9B9D279C2}"/>
                </a:ext>
              </a:extLst>
            </p:cNvPr>
            <p:cNvCxnSpPr/>
            <p:nvPr/>
          </p:nvCxnSpPr>
          <p:spPr>
            <a:xfrm>
              <a:off x="4520042" y="4482059"/>
              <a:ext cx="1545506" cy="0"/>
            </a:xfrm>
            <a:prstGeom prst="line">
              <a:avLst/>
            </a:prstGeom>
            <a:ln w="47625">
              <a:solidFill>
                <a:schemeClr val="accent3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457647C-BBD1-467E-73A7-02D4321AE641}"/>
                </a:ext>
              </a:extLst>
            </p:cNvPr>
            <p:cNvCxnSpPr/>
            <p:nvPr/>
          </p:nvCxnSpPr>
          <p:spPr>
            <a:xfrm>
              <a:off x="2974536" y="4482059"/>
              <a:ext cx="1545506" cy="0"/>
            </a:xfrm>
            <a:prstGeom prst="line">
              <a:avLst/>
            </a:prstGeom>
            <a:ln w="47625">
              <a:solidFill>
                <a:schemeClr val="accent2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649E5D91-64B6-AB0E-E9AE-5379E1BA7C8E}"/>
                </a:ext>
              </a:extLst>
            </p:cNvPr>
            <p:cNvCxnSpPr/>
            <p:nvPr/>
          </p:nvCxnSpPr>
          <p:spPr>
            <a:xfrm>
              <a:off x="1429030" y="4482059"/>
              <a:ext cx="1545506" cy="0"/>
            </a:xfrm>
            <a:prstGeom prst="line">
              <a:avLst/>
            </a:prstGeom>
            <a:ln w="47625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 Placeholder 11">
            <a:extLst>
              <a:ext uri="{FF2B5EF4-FFF2-40B4-BE49-F238E27FC236}">
                <a16:creationId xmlns:a16="http://schemas.microsoft.com/office/drawing/2014/main" id="{C5BD1E83-4AF7-F274-3E77-2B033D0AA5D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51885" y="1969595"/>
            <a:ext cx="1186427" cy="35943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 sz="14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5pPr marL="1828800" indent="0">
              <a:buNone/>
              <a:defRPr sz="16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/>
            </a:pPr>
            <a:r>
              <a:rPr lang="en-US" dirty="0"/>
              <a:t>YEAR</a:t>
            </a:r>
            <a:endParaRPr lang="da-DK" dirty="0"/>
          </a:p>
          <a:p>
            <a:pPr lvl="0"/>
            <a:endParaRPr lang="da-DK" dirty="0"/>
          </a:p>
        </p:txBody>
      </p:sp>
      <p:sp>
        <p:nvSpPr>
          <p:cNvPr id="69" name="Text Placeholder 11">
            <a:extLst>
              <a:ext uri="{FF2B5EF4-FFF2-40B4-BE49-F238E27FC236}">
                <a16:creationId xmlns:a16="http://schemas.microsoft.com/office/drawing/2014/main" id="{EF4E7C93-1876-A927-3FFA-2E3F01D6B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48986" y="1965703"/>
            <a:ext cx="1186427" cy="35943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 sz="14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5pPr marL="1828800" indent="0">
              <a:buNone/>
              <a:defRPr sz="16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/>
            </a:pPr>
            <a:r>
              <a:rPr lang="en-US" dirty="0"/>
              <a:t>YEAR</a:t>
            </a:r>
            <a:endParaRPr lang="da-DK" dirty="0"/>
          </a:p>
          <a:p>
            <a:pPr lvl="0"/>
            <a:endParaRPr lang="da-DK" dirty="0"/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841B31D8-DF7A-3A2E-8818-E085A87511B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9693" y="1965703"/>
            <a:ext cx="1186427" cy="35943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 sz="1400" b="1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5pPr marL="1828800" indent="0">
              <a:buNone/>
              <a:defRPr sz="16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Verdana Pro Cond Light" panose="020B0306030504040204" pitchFamily="34" charset="0"/>
              <a:buNone/>
              <a:tabLst/>
              <a:defRPr/>
            </a:pPr>
            <a:r>
              <a:rPr lang="en-US" dirty="0"/>
              <a:t>YEAR</a:t>
            </a:r>
            <a:endParaRPr lang="da-DK" dirty="0"/>
          </a:p>
          <a:p>
            <a:pPr lvl="0"/>
            <a:endParaRPr lang="da-DK" dirty="0"/>
          </a:p>
        </p:txBody>
      </p:sp>
      <p:sp>
        <p:nvSpPr>
          <p:cNvPr id="71" name="Title Placeholder 1">
            <a:extLst>
              <a:ext uri="{FF2B5EF4-FFF2-40B4-BE49-F238E27FC236}">
                <a16:creationId xmlns:a16="http://schemas.microsoft.com/office/drawing/2014/main" id="{792133CE-8402-DA87-34F0-7469A82AA4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72" name="Subtitle 2">
            <a:extLst>
              <a:ext uri="{FF2B5EF4-FFF2-40B4-BE49-F238E27FC236}">
                <a16:creationId xmlns:a16="http://schemas.microsoft.com/office/drawing/2014/main" id="{6C4584C6-63E4-4DC4-0C07-7DD784A1E8E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9999" y="1001374"/>
            <a:ext cx="11472599" cy="369332"/>
          </a:xfrm>
          <a:prstGeom prst="rect">
            <a:avLst/>
          </a:prstGeom>
        </p:spPr>
        <p:txBody>
          <a:bodyPr wrap="square" lIns="0" tIns="36000" rIns="72000" bIns="36000">
            <a:noAutofit/>
          </a:bodyPr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4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49370667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07246ADE-AF0D-4665-B94E-C64EAAA42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2600" y="6339508"/>
            <a:ext cx="1080000" cy="341053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0E9CABA-248B-76E0-3936-179CE4708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660B032-9E33-498A-1F36-8B0220D3E2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6B38964-B027-FF35-8115-EF4308B9DE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9999" y="1001374"/>
            <a:ext cx="11472599" cy="369332"/>
          </a:xfrm>
          <a:prstGeom prst="rect">
            <a:avLst/>
          </a:prstGeom>
        </p:spPr>
        <p:txBody>
          <a:bodyPr wrap="square" lIns="0" tIns="36000" rIns="72000" bIns="36000">
            <a:noAutofit/>
          </a:bodyPr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4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7C01F87-2BE0-3B71-9EA6-127905B8CA7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59399" y="1512852"/>
            <a:ext cx="3596997" cy="4648200"/>
          </a:xfrm>
        </p:spPr>
        <p:txBody>
          <a:bodyPr lIns="72000" tIns="36000" rIns="72000" bIns="36000"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283050" indent="0">
              <a:buNone/>
              <a:defRPr>
                <a:solidFill>
                  <a:schemeClr val="tx1"/>
                </a:solidFill>
              </a:defRPr>
            </a:lvl2pPr>
            <a:lvl3pPr marL="567450" indent="0">
              <a:buNone/>
              <a:defRPr>
                <a:solidFill>
                  <a:schemeClr val="tx1"/>
                </a:solidFill>
              </a:defRPr>
            </a:lvl3pPr>
            <a:lvl4pPr>
              <a:buNone/>
              <a:defRPr>
                <a:solidFill>
                  <a:schemeClr val="tx1"/>
                </a:solidFill>
              </a:defRPr>
            </a:lvl4pPr>
            <a:lvl5pPr>
              <a:buNone/>
              <a:defRPr>
                <a:solidFill>
                  <a:schemeClr val="tx1"/>
                </a:solidFill>
              </a:defRPr>
            </a:lvl5pPr>
            <a:lvl6pPr>
              <a:buNone/>
              <a:defRPr>
                <a:solidFill>
                  <a:schemeClr val="tx1"/>
                </a:solidFill>
              </a:defRPr>
            </a:lvl6pPr>
            <a:lvl7pPr>
              <a:buNone/>
              <a:defRPr>
                <a:solidFill>
                  <a:schemeClr val="tx1"/>
                </a:solidFill>
              </a:defRPr>
            </a:lvl7pPr>
            <a:lvl8pPr>
              <a:buNone/>
              <a:defRPr>
                <a:solidFill>
                  <a:schemeClr val="tx1"/>
                </a:solidFill>
              </a:defRPr>
            </a:lvl8pPr>
            <a:lvl9pPr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Click to add text                                                                                                                            Enter &amp; TAB for next text level                                                                                                              SHIFT+TAB to go back in levels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E65EDD3-ADFA-5B7F-6FBF-81121FBA51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294188" y="1512852"/>
            <a:ext cx="3600526" cy="4648200"/>
          </a:xfrm>
        </p:spPr>
        <p:txBody>
          <a:bodyPr lIns="72000" tIns="36000" rIns="72000" bIns="36000"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283050" indent="0">
              <a:buNone/>
              <a:defRPr>
                <a:solidFill>
                  <a:schemeClr val="tx1"/>
                </a:solidFill>
              </a:defRPr>
            </a:lvl2pPr>
            <a:lvl3pPr marL="567450" indent="0">
              <a:buNone/>
              <a:defRPr>
                <a:solidFill>
                  <a:schemeClr val="tx1"/>
                </a:solidFill>
              </a:defRPr>
            </a:lvl3pPr>
            <a:lvl4pPr>
              <a:buNone/>
              <a:defRPr>
                <a:solidFill>
                  <a:schemeClr val="tx1"/>
                </a:solidFill>
              </a:defRPr>
            </a:lvl4pPr>
            <a:lvl5pPr>
              <a:buNone/>
              <a:defRPr>
                <a:solidFill>
                  <a:schemeClr val="tx1"/>
                </a:solidFill>
              </a:defRPr>
            </a:lvl5pPr>
            <a:lvl6pPr>
              <a:buNone/>
              <a:defRPr>
                <a:solidFill>
                  <a:schemeClr val="tx1"/>
                </a:solidFill>
              </a:defRPr>
            </a:lvl6pPr>
            <a:lvl7pPr>
              <a:buNone/>
              <a:defRPr>
                <a:solidFill>
                  <a:schemeClr val="tx1"/>
                </a:solidFill>
              </a:defRPr>
            </a:lvl7pPr>
            <a:lvl8pPr>
              <a:buNone/>
              <a:defRPr>
                <a:solidFill>
                  <a:schemeClr val="tx1"/>
                </a:solidFill>
              </a:defRPr>
            </a:lvl8pPr>
            <a:lvl9pPr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Click to add text                                                                                                                            Enter &amp; TAB for next text level                                                                                                              SHIFT+TAB to go back in levels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8F9D7FCB-170C-202D-F8A9-11D96A474579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235524" y="1512852"/>
            <a:ext cx="3597074" cy="4648200"/>
          </a:xfrm>
        </p:spPr>
        <p:txBody>
          <a:bodyPr lIns="72000" tIns="36000" rIns="72000" bIns="36000"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283050" indent="0">
              <a:buNone/>
              <a:defRPr>
                <a:solidFill>
                  <a:schemeClr val="tx1"/>
                </a:solidFill>
              </a:defRPr>
            </a:lvl2pPr>
            <a:lvl3pPr marL="567450" indent="0">
              <a:buNone/>
              <a:defRPr>
                <a:solidFill>
                  <a:schemeClr val="tx1"/>
                </a:solidFill>
              </a:defRPr>
            </a:lvl3pPr>
            <a:lvl4pPr>
              <a:buNone/>
              <a:defRPr>
                <a:solidFill>
                  <a:schemeClr val="tx1"/>
                </a:solidFill>
              </a:defRPr>
            </a:lvl4pPr>
            <a:lvl5pPr>
              <a:buNone/>
              <a:defRPr>
                <a:solidFill>
                  <a:schemeClr val="tx1"/>
                </a:solidFill>
              </a:defRPr>
            </a:lvl5pPr>
            <a:lvl6pPr>
              <a:buNone/>
              <a:defRPr>
                <a:solidFill>
                  <a:schemeClr val="tx1"/>
                </a:solidFill>
              </a:defRPr>
            </a:lvl6pPr>
            <a:lvl7pPr>
              <a:buNone/>
              <a:defRPr>
                <a:solidFill>
                  <a:schemeClr val="tx1"/>
                </a:solidFill>
              </a:defRPr>
            </a:lvl7pPr>
            <a:lvl8pPr>
              <a:buNone/>
              <a:defRPr>
                <a:solidFill>
                  <a:schemeClr val="tx1"/>
                </a:solidFill>
              </a:defRPr>
            </a:lvl8pPr>
            <a:lvl9pPr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dirty="0"/>
              <a:t>Click to add text                                                                                                                            Enter &amp; TAB for next text level                                                                                                              SHIFT+TAB to go back in levels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noProof="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574136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2492" userDrawn="1">
          <p15:clr>
            <a:srgbClr val="A4A3A4"/>
          </p15:clr>
        </p15:guide>
        <p15:guide id="7" pos="2757" userDrawn="1">
          <p15:clr>
            <a:srgbClr val="A4A3A4"/>
          </p15:clr>
        </p15:guide>
        <p15:guide id="8" pos="4973" userDrawn="1">
          <p15:clr>
            <a:srgbClr val="A4A3A4"/>
          </p15:clr>
        </p15:guide>
        <p15:guide id="9" pos="5238" userDrawn="1">
          <p15:clr>
            <a:srgbClr val="A4A3A4"/>
          </p15:clr>
        </p15:guide>
        <p15:guide id="10" orient="horz" pos="952" userDrawn="1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eps/F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A86060C-FD14-A4A6-8F03-5896ED054C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400" y="1524961"/>
            <a:ext cx="5171891" cy="1204876"/>
          </a:xfrm>
          <a:prstGeom prst="rect">
            <a:avLst/>
          </a:prstGeom>
          <a:ln w="19050">
            <a:noFill/>
          </a:ln>
        </p:spPr>
        <p:txBody>
          <a:bodyPr lIns="72000" tIns="36000" rIns="72000" bIns="36000"/>
          <a:lstStyle>
            <a:lvl1pPr marL="0" indent="0">
              <a:buNone/>
              <a:defRPr sz="1600">
                <a:latin typeface="Aptos Light" panose="020B000402020202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E392440-9D55-8D90-F09B-2D2DF970975D}"/>
              </a:ext>
            </a:extLst>
          </p:cNvPr>
          <p:cNvSpPr txBox="1">
            <a:spLocks/>
          </p:cNvSpPr>
          <p:nvPr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3CB1464-5722-FF5B-73FE-A6E1EA946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60D5226-D6A4-173D-B71A-85399DFDA72B}"/>
              </a:ext>
            </a:extLst>
          </p:cNvPr>
          <p:cNvGrpSpPr/>
          <p:nvPr/>
        </p:nvGrpSpPr>
        <p:grpSpPr>
          <a:xfrm>
            <a:off x="438150" y="2829540"/>
            <a:ext cx="11277154" cy="1198919"/>
            <a:chOff x="457423" y="2718768"/>
            <a:chExt cx="11277154" cy="1198919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A34FB226-8C5E-88B1-9489-79F75711B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310755" y="2718768"/>
              <a:ext cx="2010494" cy="1198919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460489FA-D94B-2696-F304-D11C37EA2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164087" y="2718768"/>
              <a:ext cx="2010494" cy="1198919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F9E5F4A1-F58D-B0BC-23EC-4D0BE976D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57423" y="2718768"/>
              <a:ext cx="2010494" cy="1198919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FFEB89A1-B62F-B7BE-B752-D3E77A677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870751" y="2718768"/>
              <a:ext cx="2010494" cy="1198919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2D03D22-AEFD-3672-D467-02F36A431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017419" y="2718768"/>
              <a:ext cx="2010494" cy="119891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7BD57D9D-CE1F-5C70-EC39-F664CB3A8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9724083" y="2718768"/>
              <a:ext cx="2010494" cy="1198919"/>
            </a:xfrm>
            <a:prstGeom prst="rect">
              <a:avLst/>
            </a:prstGeom>
          </p:spPr>
        </p:pic>
      </p:grp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BC4941F-569D-32B9-13EF-ADB02688B2B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5706" y="2977166"/>
            <a:ext cx="1395307" cy="890407"/>
          </a:xfrm>
          <a:prstGeom prst="rect">
            <a:avLst/>
          </a:prstGeom>
        </p:spPr>
        <p:txBody>
          <a:bodyPr lIns="0" tIns="36000" rIns="0" bIns="0" anchor="ctr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tx2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29C7ADE-02FB-BE49-821C-1C8395B916A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39038" y="2983795"/>
            <a:ext cx="1395307" cy="890407"/>
          </a:xfrm>
          <a:prstGeom prst="rect">
            <a:avLst/>
          </a:prstGeom>
        </p:spPr>
        <p:txBody>
          <a:bodyPr lIns="0" tIns="36000" rIns="0" bIns="0" anchor="ctr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tx2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E301889E-1223-62FB-4195-D26394610C3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92370" y="2977167"/>
            <a:ext cx="1395307" cy="890407"/>
          </a:xfrm>
          <a:prstGeom prst="rect">
            <a:avLst/>
          </a:prstGeom>
        </p:spPr>
        <p:txBody>
          <a:bodyPr lIns="0" tIns="36000" rIns="0" bIns="0" anchor="ctr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tx2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8C443779-6581-D130-2003-752B4718BBB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45702" y="2983796"/>
            <a:ext cx="1395307" cy="890407"/>
          </a:xfrm>
          <a:prstGeom prst="rect">
            <a:avLst/>
          </a:prstGeom>
        </p:spPr>
        <p:txBody>
          <a:bodyPr lIns="0" tIns="36000" rIns="0" bIns="0" anchor="ctr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6703CDF-6AE7-8012-7FB1-D721E17D1A2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99034" y="2970104"/>
            <a:ext cx="1395307" cy="890407"/>
          </a:xfrm>
          <a:prstGeom prst="rect">
            <a:avLst/>
          </a:prstGeom>
        </p:spPr>
        <p:txBody>
          <a:bodyPr lIns="0" tIns="36000" rIns="0" bIns="0" anchor="ctr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9885FB2F-083B-70A4-250A-0DD9CB95267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052366" y="2976733"/>
            <a:ext cx="1395307" cy="890407"/>
          </a:xfrm>
          <a:prstGeom prst="rect">
            <a:avLst/>
          </a:prstGeom>
        </p:spPr>
        <p:txBody>
          <a:bodyPr lIns="0" tIns="36000" rIns="0" bIns="0" anchor="ctr">
            <a:noAutofit/>
          </a:bodyPr>
          <a:lstStyle>
            <a:lvl1pPr marL="0" indent="0" algn="l">
              <a:lnSpc>
                <a:spcPts val="8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Title Placeholder 1">
            <a:extLst>
              <a:ext uri="{FF2B5EF4-FFF2-40B4-BE49-F238E27FC236}">
                <a16:creationId xmlns:a16="http://schemas.microsoft.com/office/drawing/2014/main" id="{2CF0FC77-AA94-7B33-8EE1-AE2D4DB411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A6EADC8B-0F2A-80CD-9E1F-5A6C5044E2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9999" y="1001374"/>
            <a:ext cx="11472599" cy="369332"/>
          </a:xfrm>
          <a:prstGeom prst="rect">
            <a:avLst/>
          </a:prstGeom>
        </p:spPr>
        <p:txBody>
          <a:bodyPr wrap="square" lIns="0" tIns="36000" rIns="72000" bIns="36000">
            <a:noAutofit/>
          </a:bodyPr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4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282418"/>
      </p:ext>
    </p:extLst>
  </p:cSld>
  <p:clrMapOvr>
    <a:masterClrMapping/>
  </p:clrMapOvr>
  <p:hf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 on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go on top">
            <a:extLst>
              <a:ext uri="{FF2B5EF4-FFF2-40B4-BE49-F238E27FC236}">
                <a16:creationId xmlns:a16="http://schemas.microsoft.com/office/drawing/2014/main" id="{CAD3AB11-0D33-6F00-B681-9C15F54812D4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3" name="Picture Placeholder 24">
            <a:extLst>
              <a:ext uri="{FF2B5EF4-FFF2-40B4-BE49-F238E27FC236}">
                <a16:creationId xmlns:a16="http://schemas.microsoft.com/office/drawing/2014/main" id="{8CF39681-FCBD-B840-B3E5-26CB9661706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71711" y="1612682"/>
            <a:ext cx="3432299" cy="3432299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66D7F6F-F9CC-3F3A-1BC7-9661768886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8694" y="1455773"/>
            <a:ext cx="5273589" cy="619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Get in touch with us</a:t>
            </a:r>
          </a:p>
          <a:p>
            <a:pPr lvl="0"/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78621FB-D6EA-91BD-A2DD-04E720A9D1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28694" y="2266848"/>
            <a:ext cx="4159909" cy="28993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br>
              <a:rPr lang="en-US" dirty="0"/>
            </a:br>
            <a:r>
              <a:rPr lang="en-US" dirty="0"/>
              <a:t>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  <a:br>
              <a:rPr lang="en-US" dirty="0"/>
            </a:br>
            <a:br>
              <a:rPr lang="en-US" dirty="0"/>
            </a:br>
            <a:r>
              <a:rPr lang="en-US" dirty="0"/>
              <a:t>Country</a:t>
            </a:r>
            <a:br>
              <a:rPr lang="en-US" dirty="0"/>
            </a:br>
            <a:r>
              <a:rPr lang="en-US" dirty="0"/>
              <a:t>Office, </a:t>
            </a:r>
            <a:r>
              <a:rPr lang="en-US" dirty="0" err="1"/>
              <a:t>Adress</a:t>
            </a:r>
            <a:endParaRPr lang="en-US" dirty="0"/>
          </a:p>
        </p:txBody>
      </p:sp>
      <p:sp>
        <p:nvSpPr>
          <p:cNvPr id="8" name="Shape 2587">
            <a:extLst>
              <a:ext uri="{FF2B5EF4-FFF2-40B4-BE49-F238E27FC236}">
                <a16:creationId xmlns:a16="http://schemas.microsoft.com/office/drawing/2014/main" id="{31114F10-D91B-5135-D6F8-2C50DFB7B9BE}"/>
              </a:ext>
            </a:extLst>
          </p:cNvPr>
          <p:cNvSpPr/>
          <p:nvPr/>
        </p:nvSpPr>
        <p:spPr>
          <a:xfrm>
            <a:off x="9505707" y="4168822"/>
            <a:ext cx="1247493" cy="12474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28575">
            <a:solidFill>
              <a:schemeClr val="accent6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C2DAE38-A720-D8AE-E366-4207A5030A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96000"/>
            <a:ext cx="11473200" cy="619713"/>
          </a:xfrm>
          <a:prstGeom prst="rect">
            <a:avLst/>
          </a:prstGeom>
        </p:spPr>
        <p:txBody>
          <a:bodyPr vert="horz" lIns="72000" tIns="36000" rIns="72000" bIns="3600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537359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331" userDrawn="1">
          <p15:clr>
            <a:srgbClr val="A4A3A4"/>
          </p15:clr>
        </p15:guide>
        <p15:guide id="4" pos="5952" userDrawn="1">
          <p15:clr>
            <a:srgbClr val="A4A3A4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 mor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ogo on top">
            <a:extLst>
              <a:ext uri="{FF2B5EF4-FFF2-40B4-BE49-F238E27FC236}">
                <a16:creationId xmlns:a16="http://schemas.microsoft.com/office/drawing/2014/main" id="{EB09BD6B-4B07-8DD3-773A-D0FFD9B228B0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ABA7CF1-18E6-8D7A-EE88-57FEEB8E7D5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05865" y="1908286"/>
            <a:ext cx="2438857" cy="243885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ECC8A6CF-B056-EF45-2A93-CE1F792FDE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678940" y="1912751"/>
            <a:ext cx="2438857" cy="243885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56F9B221-CA17-2FE3-8907-AD8C4FD8BF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58909" y="4473911"/>
            <a:ext cx="2932771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E3907CF-E7E4-EB26-2650-B9E679F5766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31984" y="4478376"/>
            <a:ext cx="2932771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20" name="Shape 2587">
            <a:extLst>
              <a:ext uri="{FF2B5EF4-FFF2-40B4-BE49-F238E27FC236}">
                <a16:creationId xmlns:a16="http://schemas.microsoft.com/office/drawing/2014/main" id="{2087261E-40BE-0571-3B1E-42899BDD149E}"/>
              </a:ext>
            </a:extLst>
          </p:cNvPr>
          <p:cNvSpPr/>
          <p:nvPr/>
        </p:nvSpPr>
        <p:spPr>
          <a:xfrm>
            <a:off x="9749466" y="345564"/>
            <a:ext cx="1432437" cy="1432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34925">
            <a:solidFill>
              <a:schemeClr val="accent6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CD0C03C9-D55A-F341-0F20-1A9B7E94E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468000"/>
            <a:ext cx="11473200" cy="619713"/>
          </a:xfrm>
          <a:prstGeom prst="rect">
            <a:avLst/>
          </a:prstGeom>
        </p:spPr>
        <p:txBody>
          <a:bodyPr vert="horz" lIns="72000" tIns="36000" rIns="72000" bIns="3600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59230994"/>
      </p:ext>
    </p:extLst>
  </p:cSld>
  <p:clrMapOvr>
    <a:masterClrMapping/>
  </p:clrMapOvr>
  <p:hf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act mor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ogo on top">
            <a:extLst>
              <a:ext uri="{FF2B5EF4-FFF2-40B4-BE49-F238E27FC236}">
                <a16:creationId xmlns:a16="http://schemas.microsoft.com/office/drawing/2014/main" id="{8C619F70-8B2C-36C4-75E7-DBD379B2B631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DC5D395-3E4E-DFDF-416A-D78C4F80B3C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12865" y="2014036"/>
            <a:ext cx="2438857" cy="243885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BC91C460-B75B-FABB-6085-B38B991E715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816581" y="2005106"/>
            <a:ext cx="2438857" cy="243885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B6F03DA3-B25E-95C7-48B1-02D89C97549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325084" y="2009571"/>
            <a:ext cx="2438857" cy="243885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385D6ED-A239-1A0A-7E0E-ADFD039FF3A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65909" y="4579661"/>
            <a:ext cx="2932771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1A60784C-FC36-623F-4939-D11E277DB06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69625" y="4570731"/>
            <a:ext cx="2932771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785E4A50-57E5-ED8A-1CC5-5D731FC7BA8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78128" y="4575196"/>
            <a:ext cx="2932771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17" name="Shape 2587">
            <a:extLst>
              <a:ext uri="{FF2B5EF4-FFF2-40B4-BE49-F238E27FC236}">
                <a16:creationId xmlns:a16="http://schemas.microsoft.com/office/drawing/2014/main" id="{A8E37224-99FE-36BB-A2CC-27C0322709DB}"/>
              </a:ext>
            </a:extLst>
          </p:cNvPr>
          <p:cNvSpPr/>
          <p:nvPr/>
        </p:nvSpPr>
        <p:spPr>
          <a:xfrm>
            <a:off x="9749466" y="345564"/>
            <a:ext cx="1432437" cy="1432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34925">
            <a:solidFill>
              <a:schemeClr val="accent6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1EDE4F5E-1328-B32A-180F-13E1870D5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96000"/>
            <a:ext cx="11473200" cy="619713"/>
          </a:xfrm>
          <a:prstGeom prst="rect">
            <a:avLst/>
          </a:prstGeom>
        </p:spPr>
        <p:txBody>
          <a:bodyPr vert="horz" lIns="72000" tIns="36000" rIns="72000" bIns="3600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88563876"/>
      </p:ext>
    </p:extLst>
  </p:cSld>
  <p:clrMapOvr>
    <a:masterClrMapping/>
  </p:clrMapOvr>
  <p:hf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ntact mor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ogo on top">
            <a:extLst>
              <a:ext uri="{FF2B5EF4-FFF2-40B4-BE49-F238E27FC236}">
                <a16:creationId xmlns:a16="http://schemas.microsoft.com/office/drawing/2014/main" id="{5ECCEA7D-BE7A-8DF7-1CD1-93C2AB8F0B84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D34331C-59AA-7244-5697-F856612FF05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08516" y="2009571"/>
            <a:ext cx="2438857" cy="243885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E89414C-6813-065A-C74A-F2425905774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41287" y="2014036"/>
            <a:ext cx="2438857" cy="243885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D82F051-E3B6-5C75-144F-A4EDF316CC7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13486" y="2005106"/>
            <a:ext cx="2438857" cy="243885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9D95EB46-7DE2-38AC-4F86-3B478316908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246257" y="2009571"/>
            <a:ext cx="2438857" cy="243885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5B2A019-61B6-0310-43F4-BB26720C1C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1560" y="4575196"/>
            <a:ext cx="2932771" cy="159519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2B038090-32FB-DD68-C82D-72B84EDCDA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94331" y="4579661"/>
            <a:ext cx="2932771" cy="159519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50F19EA-A0A2-D190-2A74-F53B09BBBB0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66530" y="4570731"/>
            <a:ext cx="2932771" cy="159519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D9CAA9BF-BE83-423F-A527-83EFC601249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99301" y="4575196"/>
            <a:ext cx="2932771" cy="159519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20" name="Shape 2587">
            <a:extLst>
              <a:ext uri="{FF2B5EF4-FFF2-40B4-BE49-F238E27FC236}">
                <a16:creationId xmlns:a16="http://schemas.microsoft.com/office/drawing/2014/main" id="{1C344682-3995-EEE8-AB8E-083D0F9B8F5A}"/>
              </a:ext>
            </a:extLst>
          </p:cNvPr>
          <p:cNvSpPr/>
          <p:nvPr/>
        </p:nvSpPr>
        <p:spPr>
          <a:xfrm>
            <a:off x="9749466" y="345564"/>
            <a:ext cx="1432437" cy="1432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34925">
            <a:solidFill>
              <a:schemeClr val="accent6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236793A2-F0B1-254E-5B4F-7F885A018A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96000"/>
            <a:ext cx="11473200" cy="619713"/>
          </a:xfrm>
          <a:prstGeom prst="rect">
            <a:avLst/>
          </a:prstGeom>
        </p:spPr>
        <p:txBody>
          <a:bodyPr vert="horz" lIns="72000" tIns="36000" rIns="72000" bIns="3600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84218970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act mor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ogo on top">
            <a:extLst>
              <a:ext uri="{FF2B5EF4-FFF2-40B4-BE49-F238E27FC236}">
                <a16:creationId xmlns:a16="http://schemas.microsoft.com/office/drawing/2014/main" id="{BBAA2D14-C858-6D48-5EFF-485FB399C1E9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55D73F94-DA85-25D7-2B1C-77F0BB5A111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08516" y="2009571"/>
            <a:ext cx="1875337" cy="187533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4FAE242C-13F5-A5F6-CD3D-C35A523C1BD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848974" y="2081769"/>
            <a:ext cx="1875337" cy="187533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8C82D62-0FC6-E959-1A96-D9A167118B75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189433" y="2009571"/>
            <a:ext cx="1875337" cy="187533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75BFBEE-33FA-C047-FF9E-93BE0194986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70349" y="2009570"/>
            <a:ext cx="1875337" cy="187533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DAE4D759-22AB-E4DD-324B-36CDDD67AA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8784" y="4071807"/>
            <a:ext cx="2020830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1395AC7B-7B5A-F783-A361-234FC1E776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7707" y="4066066"/>
            <a:ext cx="2020830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49A49830-FF63-124E-5AB3-1CFD196E619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36630" y="4086623"/>
            <a:ext cx="2020830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1E05CDAB-6E55-4723-7B14-9A02FE783D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75553" y="4066066"/>
            <a:ext cx="2020830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24" name="Shape 2587">
            <a:extLst>
              <a:ext uri="{FF2B5EF4-FFF2-40B4-BE49-F238E27FC236}">
                <a16:creationId xmlns:a16="http://schemas.microsoft.com/office/drawing/2014/main" id="{2C6F996F-EFED-03B0-67B0-B714F234CEC9}"/>
              </a:ext>
            </a:extLst>
          </p:cNvPr>
          <p:cNvSpPr/>
          <p:nvPr/>
        </p:nvSpPr>
        <p:spPr>
          <a:xfrm>
            <a:off x="9749466" y="345564"/>
            <a:ext cx="1432437" cy="1432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34925">
            <a:solidFill>
              <a:schemeClr val="accent6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sp>
        <p:nvSpPr>
          <p:cNvPr id="27" name="Picture Placeholder 8">
            <a:extLst>
              <a:ext uri="{FF2B5EF4-FFF2-40B4-BE49-F238E27FC236}">
                <a16:creationId xmlns:a16="http://schemas.microsoft.com/office/drawing/2014/main" id="{9366A5CF-B8C7-6890-CF48-B80D59A6DE1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529891" y="2009571"/>
            <a:ext cx="1875337" cy="1875337"/>
          </a:xfrm>
          <a:custGeom>
            <a:avLst/>
            <a:gdLst>
              <a:gd name="connsiteX0" fmla="*/ 1716150 w 3432299"/>
              <a:gd name="connsiteY0" fmla="*/ 0 h 3432299"/>
              <a:gd name="connsiteX1" fmla="*/ 3432299 w 3432299"/>
              <a:gd name="connsiteY1" fmla="*/ 1716150 h 3432299"/>
              <a:gd name="connsiteX2" fmla="*/ 1716150 w 3432299"/>
              <a:gd name="connsiteY2" fmla="*/ 3432299 h 3432299"/>
              <a:gd name="connsiteX3" fmla="*/ 0 w 3432299"/>
              <a:gd name="connsiteY3" fmla="*/ 1716150 h 3432299"/>
              <a:gd name="connsiteX4" fmla="*/ 1716150 w 3432299"/>
              <a:gd name="connsiteY4" fmla="*/ 0 h 343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299" h="3432299">
                <a:moveTo>
                  <a:pt x="1716150" y="0"/>
                </a:moveTo>
                <a:cubicBezTo>
                  <a:pt x="2663953" y="0"/>
                  <a:pt x="3432299" y="768346"/>
                  <a:pt x="3432299" y="1716150"/>
                </a:cubicBezTo>
                <a:cubicBezTo>
                  <a:pt x="3432299" y="2663953"/>
                  <a:pt x="2663953" y="3432299"/>
                  <a:pt x="1716150" y="3432299"/>
                </a:cubicBezTo>
                <a:cubicBezTo>
                  <a:pt x="768346" y="3432299"/>
                  <a:pt x="0" y="2663953"/>
                  <a:pt x="0" y="1716150"/>
                </a:cubicBezTo>
                <a:cubicBezTo>
                  <a:pt x="0" y="768346"/>
                  <a:pt x="768346" y="0"/>
                  <a:pt x="1716150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da-DK" dirty="0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5E758567-2107-D539-5CEE-098816E7F4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797602" y="4066066"/>
            <a:ext cx="2020830" cy="159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Aptos Light" panose="020B00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Name </a:t>
            </a:r>
            <a:r>
              <a:rPr lang="en-US" dirty="0" err="1"/>
              <a:t>name</a:t>
            </a:r>
            <a:r>
              <a:rPr lang="en-US" dirty="0"/>
              <a:t>, Title </a:t>
            </a:r>
            <a:br>
              <a:rPr lang="en-US" dirty="0"/>
            </a:br>
            <a:r>
              <a:rPr lang="en-US" dirty="0"/>
              <a:t>Area of expertise</a:t>
            </a:r>
            <a:br>
              <a:rPr lang="en-US" dirty="0"/>
            </a:br>
            <a:r>
              <a:rPr lang="en-US" dirty="0" err="1"/>
              <a:t>Email@dress</a:t>
            </a:r>
            <a:br>
              <a:rPr lang="en-US" dirty="0"/>
            </a:br>
            <a:r>
              <a:rPr lang="en-US" dirty="0"/>
              <a:t>Phone number</a:t>
            </a:r>
          </a:p>
          <a:p>
            <a:pPr lvl="0"/>
            <a:endParaRPr lang="en-US" dirty="0"/>
          </a:p>
        </p:txBody>
      </p:sp>
      <p:sp>
        <p:nvSpPr>
          <p:cNvPr id="31" name="Title Placeholder 1">
            <a:extLst>
              <a:ext uri="{FF2B5EF4-FFF2-40B4-BE49-F238E27FC236}">
                <a16:creationId xmlns:a16="http://schemas.microsoft.com/office/drawing/2014/main" id="{36AAEDBB-508A-1ABB-FD4B-4CB36AD0B2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96000"/>
            <a:ext cx="11473200" cy="619713"/>
          </a:xfrm>
          <a:prstGeom prst="rect">
            <a:avLst/>
          </a:prstGeom>
        </p:spPr>
        <p:txBody>
          <a:bodyPr vert="horz" lIns="72000" tIns="36000" rIns="72000" bIns="3600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5089748"/>
      </p:ext>
    </p:extLst>
  </p:cSld>
  <p:clrMapOvr>
    <a:masterClrMapping/>
  </p:clrMapOvr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Full imag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chemeClr val="accent1"/>
          </a:solidFill>
        </p:spPr>
        <p:txBody>
          <a:bodyPr lIns="0" tIns="900000" anchor="ctr" anchorCtr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and insert image</a:t>
            </a:r>
            <a:endParaRPr lang="en-US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FLD_PresentationTitle" hidden="1"/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 sz="100">
                <a:noFill/>
              </a:defRPr>
            </a:lvl1pPr>
          </a:lstStyle>
          <a:p>
            <a:r>
              <a:rPr lang="en-GB"/>
              <a:t>Dokument id her</a:t>
            </a:r>
            <a:endParaRPr lang="en-GB" dirty="0"/>
          </a:p>
        </p:txBody>
      </p:sp>
      <p:sp>
        <p:nvSpPr>
          <p:cNvPr id="20" name="Logo on top">
            <a:extLst>
              <a:ext uri="{FF2B5EF4-FFF2-40B4-BE49-F238E27FC236}">
                <a16:creationId xmlns:a16="http://schemas.microsoft.com/office/drawing/2014/main" id="{E62EE4E3-C4C4-4FC3-A816-7A23933DD733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1" name="White line">
            <a:extLst>
              <a:ext uri="{FF2B5EF4-FFF2-40B4-BE49-F238E27FC236}">
                <a16:creationId xmlns:a16="http://schemas.microsoft.com/office/drawing/2014/main" id="{B16DEDED-6C8F-4CF2-AFA4-2AA6843B215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1215000" y="4933757"/>
            <a:ext cx="90000" cy="2520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/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2" name="White line">
            <a:extLst>
              <a:ext uri="{FF2B5EF4-FFF2-40B4-BE49-F238E27FC236}">
                <a16:creationId xmlns:a16="http://schemas.microsoft.com/office/drawing/2014/main" id="{5D1CA2FF-258B-4403-BC7E-7A21CDA0057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5400000">
            <a:off x="10922999" y="-728609"/>
            <a:ext cx="18000" cy="2520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/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D6E7766-B064-47AD-88DF-F66F05D38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7B34929-1668-48DD-AA5E-0F2D9D199B66}"/>
              </a:ext>
            </a:extLst>
          </p:cNvPr>
          <p:cNvSpPr txBox="1">
            <a:spLocks/>
          </p:cNvSpPr>
          <p:nvPr userDrawn="1"/>
        </p:nvSpPr>
        <p:spPr>
          <a:xfrm>
            <a:off x="128290" y="6375818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C8C45C-947F-4981-8B3F-4F32E973C901}" type="slidenum">
              <a:rPr lang="en-GB" sz="800" smtClean="0">
                <a:solidFill>
                  <a:schemeClr val="bg1"/>
                </a:solidFill>
              </a:rPr>
              <a:pPr/>
              <a:t>‹#›</a:t>
            </a:fld>
            <a:endParaRPr lang="en-GB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0245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Full image &amp; tit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D8C2F4C-FD8E-4BC1-8470-ED613BBC34C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3200" cy="6857999"/>
          </a:xfrm>
          <a:prstGeom prst="rect">
            <a:avLst/>
          </a:prstGeom>
          <a:solidFill>
            <a:schemeClr val="accent6"/>
          </a:solidFill>
        </p:spPr>
        <p:txBody>
          <a:bodyPr lIns="0" tIns="900000" anchor="ctr" anchorCtr="0"/>
          <a:lstStyle>
            <a:lvl1pPr marL="0" indent="0" algn="ctr">
              <a:buNone/>
              <a:defRPr sz="16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and insert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63996-270B-49F6-AC9C-5FC3D40EF8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0000" y="1765041"/>
            <a:ext cx="10333037" cy="914151"/>
          </a:xfrm>
          <a:prstGeom prst="rect">
            <a:avLst/>
          </a:prstGeom>
        </p:spPr>
        <p:txBody>
          <a:bodyPr lIns="72000" tIns="36000" rIns="72000" bIns="36000" anchor="t"/>
          <a:lstStyle>
            <a:lvl1pPr algn="l">
              <a:defRPr sz="600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9446C3-1B3E-43F7-897B-450B7777A27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0000" y="2871743"/>
            <a:ext cx="5572062" cy="1655762"/>
          </a:xfrm>
          <a:prstGeom prst="rect">
            <a:avLst/>
          </a:prstGeom>
        </p:spPr>
        <p:txBody>
          <a:bodyPr lIns="72000" tIns="36000" rIns="72000" bIns="3600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12" name="Logo on top">
            <a:extLst>
              <a:ext uri="{FF2B5EF4-FFF2-40B4-BE49-F238E27FC236}">
                <a16:creationId xmlns:a16="http://schemas.microsoft.com/office/drawing/2014/main" id="{65075359-2A7A-450A-9B61-C30CE49C3225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0753200" y="6339600"/>
            <a:ext cx="1080000" cy="340069"/>
          </a:xfrm>
          <a:custGeom>
            <a:avLst/>
            <a:gdLst>
              <a:gd name="connsiteX0" fmla="*/ 968375 w 3876676"/>
              <a:gd name="connsiteY0" fmla="*/ 557213 h 1212806"/>
              <a:gd name="connsiteX1" fmla="*/ 1176338 w 3876676"/>
              <a:gd name="connsiteY1" fmla="*/ 557213 h 1212806"/>
              <a:gd name="connsiteX2" fmla="*/ 1176338 w 3876676"/>
              <a:gd name="connsiteY2" fmla="*/ 1193801 h 1212806"/>
              <a:gd name="connsiteX3" fmla="*/ 968375 w 3876676"/>
              <a:gd name="connsiteY3" fmla="*/ 1193801 h 1212806"/>
              <a:gd name="connsiteX4" fmla="*/ 0 w 3876676"/>
              <a:gd name="connsiteY4" fmla="*/ 557213 h 1212806"/>
              <a:gd name="connsiteX5" fmla="*/ 239712 w 3876676"/>
              <a:gd name="connsiteY5" fmla="*/ 557213 h 1212806"/>
              <a:gd name="connsiteX6" fmla="*/ 561975 w 3876676"/>
              <a:gd name="connsiteY6" fmla="*/ 893763 h 1212806"/>
              <a:gd name="connsiteX7" fmla="*/ 581025 w 3876676"/>
              <a:gd name="connsiteY7" fmla="*/ 560388 h 1212806"/>
              <a:gd name="connsiteX8" fmla="*/ 782638 w 3876676"/>
              <a:gd name="connsiteY8" fmla="*/ 560388 h 1212806"/>
              <a:gd name="connsiteX9" fmla="*/ 782638 w 3876676"/>
              <a:gd name="connsiteY9" fmla="*/ 1193801 h 1212806"/>
              <a:gd name="connsiteX10" fmla="*/ 590550 w 3876676"/>
              <a:gd name="connsiteY10" fmla="*/ 1193801 h 1212806"/>
              <a:gd name="connsiteX11" fmla="*/ 214312 w 3876676"/>
              <a:gd name="connsiteY11" fmla="*/ 811213 h 1212806"/>
              <a:gd name="connsiteX12" fmla="*/ 192087 w 3876676"/>
              <a:gd name="connsiteY12" fmla="*/ 1193801 h 1212806"/>
              <a:gd name="connsiteX13" fmla="*/ 0 w 3876676"/>
              <a:gd name="connsiteY13" fmla="*/ 1193801 h 1212806"/>
              <a:gd name="connsiteX14" fmla="*/ 1748787 w 3876676"/>
              <a:gd name="connsiteY14" fmla="*/ 547727 h 1212806"/>
              <a:gd name="connsiteX15" fmla="*/ 2081150 w 3876676"/>
              <a:gd name="connsiteY15" fmla="*/ 743800 h 1212806"/>
              <a:gd name="connsiteX16" fmla="*/ 1918165 w 3876676"/>
              <a:gd name="connsiteY16" fmla="*/ 962372 h 1212806"/>
              <a:gd name="connsiteX17" fmla="*/ 2081150 w 3876676"/>
              <a:gd name="connsiteY17" fmla="*/ 1193801 h 1212806"/>
              <a:gd name="connsiteX18" fmla="*/ 1860640 w 3876676"/>
              <a:gd name="connsiteY18" fmla="*/ 1193801 h 1212806"/>
              <a:gd name="connsiteX19" fmla="*/ 1656109 w 3876676"/>
              <a:gd name="connsiteY19" fmla="*/ 972015 h 1212806"/>
              <a:gd name="connsiteX20" fmla="*/ 1656109 w 3876676"/>
              <a:gd name="connsiteY20" fmla="*/ 872371 h 1212806"/>
              <a:gd name="connsiteX21" fmla="*/ 1854249 w 3876676"/>
              <a:gd name="connsiteY21" fmla="*/ 756657 h 1212806"/>
              <a:gd name="connsiteX22" fmla="*/ 1710438 w 3876676"/>
              <a:gd name="connsiteY22" fmla="*/ 676299 h 1212806"/>
              <a:gd name="connsiteX23" fmla="*/ 1582606 w 3876676"/>
              <a:gd name="connsiteY23" fmla="*/ 682728 h 1212806"/>
              <a:gd name="connsiteX24" fmla="*/ 1550648 w 3876676"/>
              <a:gd name="connsiteY24" fmla="*/ 1193801 h 1212806"/>
              <a:gd name="connsiteX25" fmla="*/ 1358900 w 3876676"/>
              <a:gd name="connsiteY25" fmla="*/ 1193801 h 1212806"/>
              <a:gd name="connsiteX26" fmla="*/ 1358900 w 3876676"/>
              <a:gd name="connsiteY26" fmla="*/ 557370 h 1212806"/>
              <a:gd name="connsiteX27" fmla="*/ 1748787 w 3876676"/>
              <a:gd name="connsiteY27" fmla="*/ 547727 h 1212806"/>
              <a:gd name="connsiteX28" fmla="*/ 3505842 w 3876676"/>
              <a:gd name="connsiteY28" fmla="*/ 533444 h 1212806"/>
              <a:gd name="connsiteX29" fmla="*/ 3831920 w 3876676"/>
              <a:gd name="connsiteY29" fmla="*/ 549540 h 1212806"/>
              <a:gd name="connsiteX30" fmla="*/ 3831920 w 3876676"/>
              <a:gd name="connsiteY30" fmla="*/ 697618 h 1212806"/>
              <a:gd name="connsiteX31" fmla="*/ 3579369 w 3876676"/>
              <a:gd name="connsiteY31" fmla="*/ 675085 h 1212806"/>
              <a:gd name="connsiteX32" fmla="*/ 3419527 w 3876676"/>
              <a:gd name="connsiteY32" fmla="*/ 729809 h 1212806"/>
              <a:gd name="connsiteX33" fmla="*/ 3521826 w 3876676"/>
              <a:gd name="connsiteY33" fmla="*/ 778096 h 1212806"/>
              <a:gd name="connsiteX34" fmla="*/ 3876676 w 3876676"/>
              <a:gd name="connsiteY34" fmla="*/ 996994 h 1212806"/>
              <a:gd name="connsiteX35" fmla="*/ 3505842 w 3876676"/>
              <a:gd name="connsiteY35" fmla="*/ 1212674 h 1212806"/>
              <a:gd name="connsiteX36" fmla="*/ 3208535 w 3876676"/>
              <a:gd name="connsiteY36" fmla="*/ 1193359 h 1212806"/>
              <a:gd name="connsiteX37" fmla="*/ 3208535 w 3876676"/>
              <a:gd name="connsiteY37" fmla="*/ 1032404 h 1212806"/>
              <a:gd name="connsiteX38" fmla="*/ 3451495 w 3876676"/>
              <a:gd name="connsiteY38" fmla="*/ 1064595 h 1212806"/>
              <a:gd name="connsiteX39" fmla="*/ 3649700 w 3876676"/>
              <a:gd name="connsiteY39" fmla="*/ 1006652 h 1212806"/>
              <a:gd name="connsiteX40" fmla="*/ 3560188 w 3876676"/>
              <a:gd name="connsiteY40" fmla="*/ 964803 h 1212806"/>
              <a:gd name="connsiteX41" fmla="*/ 3179763 w 3876676"/>
              <a:gd name="connsiteY41" fmla="*/ 749124 h 1212806"/>
              <a:gd name="connsiteX42" fmla="*/ 3505842 w 3876676"/>
              <a:gd name="connsiteY42" fmla="*/ 533444 h 1212806"/>
              <a:gd name="connsiteX43" fmla="*/ 2179638 w 3876676"/>
              <a:gd name="connsiteY43" fmla="*/ 476250 h 1212806"/>
              <a:gd name="connsiteX44" fmla="*/ 2182834 w 3876676"/>
              <a:gd name="connsiteY44" fmla="*/ 476250 h 1212806"/>
              <a:gd name="connsiteX45" fmla="*/ 2368233 w 3876676"/>
              <a:gd name="connsiteY45" fmla="*/ 810892 h 1212806"/>
              <a:gd name="connsiteX46" fmla="*/ 2499290 w 3876676"/>
              <a:gd name="connsiteY46" fmla="*/ 556693 h 1212806"/>
              <a:gd name="connsiteX47" fmla="*/ 2812550 w 3876676"/>
              <a:gd name="connsiteY47" fmla="*/ 556693 h 1212806"/>
              <a:gd name="connsiteX48" fmla="*/ 2962787 w 3876676"/>
              <a:gd name="connsiteY48" fmla="*/ 855940 h 1212806"/>
              <a:gd name="connsiteX49" fmla="*/ 3122613 w 3876676"/>
              <a:gd name="connsiteY49" fmla="*/ 1193800 h 1212806"/>
              <a:gd name="connsiteX50" fmla="*/ 2918035 w 3876676"/>
              <a:gd name="connsiteY50" fmla="*/ 1193800 h 1212806"/>
              <a:gd name="connsiteX51" fmla="*/ 2652724 w 3876676"/>
              <a:gd name="connsiteY51" fmla="*/ 720796 h 1212806"/>
              <a:gd name="connsiteX52" fmla="*/ 2550435 w 3876676"/>
              <a:gd name="connsiteY52" fmla="*/ 907424 h 1212806"/>
              <a:gd name="connsiteX53" fmla="*/ 2662313 w 3876676"/>
              <a:gd name="connsiteY53" fmla="*/ 926730 h 1212806"/>
              <a:gd name="connsiteX54" fmla="*/ 2662313 w 3876676"/>
              <a:gd name="connsiteY54" fmla="*/ 1103704 h 1212806"/>
              <a:gd name="connsiteX55" fmla="*/ 2460932 w 3876676"/>
              <a:gd name="connsiteY55" fmla="*/ 1068309 h 1212806"/>
              <a:gd name="connsiteX56" fmla="*/ 2393805 w 3876676"/>
              <a:gd name="connsiteY56" fmla="*/ 1193800 h 1212806"/>
              <a:gd name="connsiteX57" fmla="*/ 2189227 w 3876676"/>
              <a:gd name="connsiteY57" fmla="*/ 1193800 h 1212806"/>
              <a:gd name="connsiteX58" fmla="*/ 2294713 w 3876676"/>
              <a:gd name="connsiteY58" fmla="*/ 965343 h 1212806"/>
              <a:gd name="connsiteX59" fmla="*/ 2179638 w 3876676"/>
              <a:gd name="connsiteY59" fmla="*/ 749756 h 1212806"/>
              <a:gd name="connsiteX60" fmla="*/ 2179638 w 3876676"/>
              <a:gd name="connsiteY60" fmla="*/ 476250 h 1212806"/>
              <a:gd name="connsiteX61" fmla="*/ 2665413 w 3876676"/>
              <a:gd name="connsiteY61" fmla="*/ 0 h 1212806"/>
              <a:gd name="connsiteX62" fmla="*/ 2665413 w 3876676"/>
              <a:gd name="connsiteY62" fmla="*/ 199390 h 1212806"/>
              <a:gd name="connsiteX63" fmla="*/ 2313126 w 3876676"/>
              <a:gd name="connsiteY63" fmla="*/ 498475 h 1212806"/>
              <a:gd name="connsiteX64" fmla="*/ 2300315 w 3876676"/>
              <a:gd name="connsiteY64" fmla="*/ 395564 h 1212806"/>
              <a:gd name="connsiteX65" fmla="*/ 2665413 w 3876676"/>
              <a:gd name="connsiteY65" fmla="*/ 0 h 12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876676" h="1212806">
                <a:moveTo>
                  <a:pt x="968375" y="557213"/>
                </a:moveTo>
                <a:lnTo>
                  <a:pt x="1176338" y="557213"/>
                </a:lnTo>
                <a:lnTo>
                  <a:pt x="1176338" y="1193801"/>
                </a:lnTo>
                <a:lnTo>
                  <a:pt x="968375" y="1193801"/>
                </a:lnTo>
                <a:close/>
                <a:moveTo>
                  <a:pt x="0" y="557213"/>
                </a:moveTo>
                <a:lnTo>
                  <a:pt x="239712" y="557213"/>
                </a:lnTo>
                <a:lnTo>
                  <a:pt x="561975" y="893763"/>
                </a:lnTo>
                <a:lnTo>
                  <a:pt x="581025" y="560388"/>
                </a:lnTo>
                <a:lnTo>
                  <a:pt x="782638" y="560388"/>
                </a:lnTo>
                <a:lnTo>
                  <a:pt x="782638" y="1193801"/>
                </a:lnTo>
                <a:lnTo>
                  <a:pt x="590550" y="1193801"/>
                </a:lnTo>
                <a:lnTo>
                  <a:pt x="214312" y="811213"/>
                </a:lnTo>
                <a:lnTo>
                  <a:pt x="192087" y="1193801"/>
                </a:lnTo>
                <a:lnTo>
                  <a:pt x="0" y="1193801"/>
                </a:lnTo>
                <a:close/>
                <a:moveTo>
                  <a:pt x="1748787" y="547727"/>
                </a:moveTo>
                <a:cubicBezTo>
                  <a:pt x="1892598" y="547727"/>
                  <a:pt x="2068367" y="583085"/>
                  <a:pt x="2081150" y="743800"/>
                </a:cubicBezTo>
                <a:cubicBezTo>
                  <a:pt x="2090738" y="917372"/>
                  <a:pt x="1918165" y="962372"/>
                  <a:pt x="1918165" y="962372"/>
                </a:cubicBezTo>
                <a:cubicBezTo>
                  <a:pt x="1918165" y="962372"/>
                  <a:pt x="1918165" y="962372"/>
                  <a:pt x="2081150" y="1193801"/>
                </a:cubicBezTo>
                <a:cubicBezTo>
                  <a:pt x="2081150" y="1193801"/>
                  <a:pt x="2081150" y="1193801"/>
                  <a:pt x="1860640" y="1193801"/>
                </a:cubicBezTo>
                <a:cubicBezTo>
                  <a:pt x="1860640" y="1193801"/>
                  <a:pt x="1860640" y="1193801"/>
                  <a:pt x="1656109" y="972015"/>
                </a:cubicBezTo>
                <a:cubicBezTo>
                  <a:pt x="1656109" y="972015"/>
                  <a:pt x="1656109" y="972015"/>
                  <a:pt x="1656109" y="872371"/>
                </a:cubicBezTo>
                <a:cubicBezTo>
                  <a:pt x="1838270" y="872371"/>
                  <a:pt x="1857444" y="811300"/>
                  <a:pt x="1854249" y="756657"/>
                </a:cubicBezTo>
                <a:cubicBezTo>
                  <a:pt x="1851053" y="705228"/>
                  <a:pt x="1790333" y="676299"/>
                  <a:pt x="1710438" y="676299"/>
                </a:cubicBezTo>
                <a:cubicBezTo>
                  <a:pt x="1659305" y="676299"/>
                  <a:pt x="1582606" y="682728"/>
                  <a:pt x="1582606" y="682728"/>
                </a:cubicBezTo>
                <a:cubicBezTo>
                  <a:pt x="1582606" y="682728"/>
                  <a:pt x="1582606" y="682728"/>
                  <a:pt x="1550648" y="1193801"/>
                </a:cubicBezTo>
                <a:cubicBezTo>
                  <a:pt x="1550648" y="1193801"/>
                  <a:pt x="1550648" y="1193801"/>
                  <a:pt x="1358900" y="1193801"/>
                </a:cubicBezTo>
                <a:cubicBezTo>
                  <a:pt x="1358900" y="1193801"/>
                  <a:pt x="1358900" y="1193801"/>
                  <a:pt x="1358900" y="557370"/>
                </a:cubicBezTo>
                <a:cubicBezTo>
                  <a:pt x="1358900" y="557370"/>
                  <a:pt x="1633738" y="544513"/>
                  <a:pt x="1748787" y="547727"/>
                </a:cubicBezTo>
                <a:close/>
                <a:moveTo>
                  <a:pt x="3505842" y="533444"/>
                </a:moveTo>
                <a:cubicBezTo>
                  <a:pt x="3668881" y="530225"/>
                  <a:pt x="3831920" y="549540"/>
                  <a:pt x="3831920" y="549540"/>
                </a:cubicBezTo>
                <a:cubicBezTo>
                  <a:pt x="3831920" y="549540"/>
                  <a:pt x="3831920" y="549540"/>
                  <a:pt x="3831920" y="697618"/>
                </a:cubicBezTo>
                <a:cubicBezTo>
                  <a:pt x="3831920" y="697618"/>
                  <a:pt x="3688062" y="675085"/>
                  <a:pt x="3579369" y="675085"/>
                </a:cubicBezTo>
                <a:cubicBezTo>
                  <a:pt x="3470676" y="675085"/>
                  <a:pt x="3416330" y="687961"/>
                  <a:pt x="3419527" y="729809"/>
                </a:cubicBezTo>
                <a:cubicBezTo>
                  <a:pt x="3419527" y="758781"/>
                  <a:pt x="3454692" y="774877"/>
                  <a:pt x="3521826" y="778096"/>
                </a:cubicBezTo>
                <a:cubicBezTo>
                  <a:pt x="3617731" y="784534"/>
                  <a:pt x="3876676" y="762000"/>
                  <a:pt x="3876676" y="996994"/>
                </a:cubicBezTo>
                <a:cubicBezTo>
                  <a:pt x="3876676" y="1225550"/>
                  <a:pt x="3566582" y="1212674"/>
                  <a:pt x="3505842" y="1212674"/>
                </a:cubicBezTo>
                <a:cubicBezTo>
                  <a:pt x="3377968" y="1212674"/>
                  <a:pt x="3208535" y="1193359"/>
                  <a:pt x="3208535" y="1193359"/>
                </a:cubicBezTo>
                <a:cubicBezTo>
                  <a:pt x="3208535" y="1193359"/>
                  <a:pt x="3208535" y="1193359"/>
                  <a:pt x="3208535" y="1032404"/>
                </a:cubicBezTo>
                <a:cubicBezTo>
                  <a:pt x="3208535" y="1032404"/>
                  <a:pt x="3326818" y="1064595"/>
                  <a:pt x="3451495" y="1064595"/>
                </a:cubicBezTo>
                <a:cubicBezTo>
                  <a:pt x="3576172" y="1064595"/>
                  <a:pt x="3656094" y="1054938"/>
                  <a:pt x="3649700" y="1006652"/>
                </a:cubicBezTo>
                <a:cubicBezTo>
                  <a:pt x="3646503" y="974461"/>
                  <a:pt x="3604944" y="964803"/>
                  <a:pt x="3560188" y="964803"/>
                </a:cubicBezTo>
                <a:cubicBezTo>
                  <a:pt x="3448299" y="964803"/>
                  <a:pt x="3182960" y="958365"/>
                  <a:pt x="3179763" y="749124"/>
                </a:cubicBezTo>
                <a:cubicBezTo>
                  <a:pt x="3179763" y="533444"/>
                  <a:pt x="3448299" y="536663"/>
                  <a:pt x="3505842" y="533444"/>
                </a:cubicBezTo>
                <a:close/>
                <a:moveTo>
                  <a:pt x="2179638" y="476250"/>
                </a:moveTo>
                <a:cubicBezTo>
                  <a:pt x="2179638" y="476250"/>
                  <a:pt x="2179638" y="476250"/>
                  <a:pt x="2182834" y="476250"/>
                </a:cubicBezTo>
                <a:cubicBezTo>
                  <a:pt x="2192424" y="547040"/>
                  <a:pt x="2230782" y="695055"/>
                  <a:pt x="2368233" y="810892"/>
                </a:cubicBezTo>
                <a:cubicBezTo>
                  <a:pt x="2467325" y="604959"/>
                  <a:pt x="2499290" y="556693"/>
                  <a:pt x="2499290" y="556693"/>
                </a:cubicBezTo>
                <a:cubicBezTo>
                  <a:pt x="2499290" y="556693"/>
                  <a:pt x="2499290" y="556693"/>
                  <a:pt x="2812550" y="556693"/>
                </a:cubicBezTo>
                <a:cubicBezTo>
                  <a:pt x="2812550" y="556693"/>
                  <a:pt x="2841319" y="604959"/>
                  <a:pt x="2962787" y="855940"/>
                </a:cubicBezTo>
                <a:cubicBezTo>
                  <a:pt x="3097041" y="1132664"/>
                  <a:pt x="3122613" y="1193800"/>
                  <a:pt x="3122613" y="1193800"/>
                </a:cubicBezTo>
                <a:cubicBezTo>
                  <a:pt x="3122613" y="1193800"/>
                  <a:pt x="3122613" y="1193800"/>
                  <a:pt x="2918035" y="1193800"/>
                </a:cubicBezTo>
                <a:cubicBezTo>
                  <a:pt x="2918035" y="1193800"/>
                  <a:pt x="2918035" y="1193800"/>
                  <a:pt x="2652724" y="720796"/>
                </a:cubicBezTo>
                <a:cubicBezTo>
                  <a:pt x="2652724" y="720796"/>
                  <a:pt x="2652724" y="720796"/>
                  <a:pt x="2550435" y="907424"/>
                </a:cubicBezTo>
                <a:cubicBezTo>
                  <a:pt x="2617562" y="929948"/>
                  <a:pt x="2662313" y="926730"/>
                  <a:pt x="2662313" y="926730"/>
                </a:cubicBezTo>
                <a:cubicBezTo>
                  <a:pt x="2662313" y="926730"/>
                  <a:pt x="2662313" y="926730"/>
                  <a:pt x="2662313" y="1103704"/>
                </a:cubicBezTo>
                <a:cubicBezTo>
                  <a:pt x="2662313" y="1103704"/>
                  <a:pt x="2563221" y="1106922"/>
                  <a:pt x="2460932" y="1068309"/>
                </a:cubicBezTo>
                <a:cubicBezTo>
                  <a:pt x="2460932" y="1068309"/>
                  <a:pt x="2460932" y="1068309"/>
                  <a:pt x="2393805" y="1193800"/>
                </a:cubicBezTo>
                <a:cubicBezTo>
                  <a:pt x="2393805" y="1193800"/>
                  <a:pt x="2393805" y="1193800"/>
                  <a:pt x="2189227" y="1193800"/>
                </a:cubicBezTo>
                <a:cubicBezTo>
                  <a:pt x="2189227" y="1193800"/>
                  <a:pt x="2205210" y="1155188"/>
                  <a:pt x="2294713" y="965343"/>
                </a:cubicBezTo>
                <a:cubicBezTo>
                  <a:pt x="2202013" y="865593"/>
                  <a:pt x="2179638" y="749756"/>
                  <a:pt x="2179638" y="749756"/>
                </a:cubicBezTo>
                <a:cubicBezTo>
                  <a:pt x="2179638" y="749756"/>
                  <a:pt x="2179638" y="749756"/>
                  <a:pt x="2179638" y="476250"/>
                </a:cubicBezTo>
                <a:close/>
                <a:moveTo>
                  <a:pt x="2665413" y="0"/>
                </a:moveTo>
                <a:cubicBezTo>
                  <a:pt x="2665413" y="0"/>
                  <a:pt x="2665413" y="0"/>
                  <a:pt x="2665413" y="199390"/>
                </a:cubicBezTo>
                <a:cubicBezTo>
                  <a:pt x="2476459" y="205822"/>
                  <a:pt x="2341949" y="356972"/>
                  <a:pt x="2313126" y="498475"/>
                </a:cubicBezTo>
                <a:cubicBezTo>
                  <a:pt x="2303518" y="466315"/>
                  <a:pt x="2300315" y="430940"/>
                  <a:pt x="2300315" y="395564"/>
                </a:cubicBezTo>
                <a:cubicBezTo>
                  <a:pt x="2297113" y="260493"/>
                  <a:pt x="2399596" y="32160"/>
                  <a:pt x="2665413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lIns="0" tIns="0" rIns="0" bIns="0">
            <a:normAutofit/>
          </a:bodyPr>
          <a:lstStyle>
            <a:lvl1pPr marL="0" indent="0">
              <a:buNone/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353EBE-706E-4F26-8C7D-B11CBD9D83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75818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White line">
            <a:extLst>
              <a:ext uri="{FF2B5EF4-FFF2-40B4-BE49-F238E27FC236}">
                <a16:creationId xmlns:a16="http://schemas.microsoft.com/office/drawing/2014/main" id="{E7F5857D-0FDD-45D1-82CD-38267A369C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5400000">
            <a:off x="1653150" y="1470467"/>
            <a:ext cx="90000" cy="2520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/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14" name="White line">
            <a:extLst>
              <a:ext uri="{FF2B5EF4-FFF2-40B4-BE49-F238E27FC236}">
                <a16:creationId xmlns:a16="http://schemas.microsoft.com/office/drawing/2014/main" id="{997F5A3A-28F7-4471-A56F-D9FCEC091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5400000">
            <a:off x="10922999" y="-728609"/>
            <a:ext cx="18000" cy="25200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100"/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7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 animBg="1">
        <p:tmplLst>
          <p:tmpl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07246ADE-AF0D-4665-B94E-C64EAAA42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2600" y="6339508"/>
            <a:ext cx="1080000" cy="341053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A6E1149-D9DA-5FD7-9AAA-9188B65B86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3972EA9-9752-53C3-90C1-B83517FB75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DD54BA0-FCB2-4DCB-3E21-6C5A7186F3B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9999" y="1001374"/>
            <a:ext cx="11472599" cy="369332"/>
          </a:xfrm>
          <a:prstGeom prst="rect">
            <a:avLst/>
          </a:prstGeom>
        </p:spPr>
        <p:txBody>
          <a:bodyPr wrap="square" lIns="0" tIns="36000" rIns="72000" bIns="36000">
            <a:noAutofit/>
          </a:bodyPr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4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FCFC5D6-EF15-0C64-F865-EF5B556D354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59401" y="1511300"/>
            <a:ext cx="5539750" cy="4648200"/>
          </a:xfrm>
        </p:spPr>
        <p:txBody>
          <a:bodyPr lIns="72000" tIns="36000" rIns="72000" bIns="36000">
            <a:noAutofit/>
          </a:bodyPr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                                                                                                                           Enter &amp; TAB for next text level                                                                                                              SHIFT+TAB to go back in levels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AE7D74E-4C9D-3AC6-3986-F23042E85F6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71598" y="1511300"/>
            <a:ext cx="5461000" cy="4648200"/>
          </a:xfrm>
        </p:spPr>
        <p:txBody>
          <a:bodyPr lIns="72000" tIns="36000" rIns="72000" bIns="36000">
            <a:noAutofit/>
          </a:bodyPr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GB" noProof="0" dirty="0"/>
              <a:t>Click to add text                                                                                                                            Enter &amp; TAB for next text level                                                                                                              SHIFT+TAB to go back in levels</a:t>
            </a:r>
            <a:endParaRPr lang="en-GB" dirty="0"/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4565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52" userDrawn="1">
          <p15:clr>
            <a:srgbClr val="A4A3A4"/>
          </p15:clr>
        </p15:guide>
        <p15:guide id="5" pos="4013" userDrawn="1">
          <p15:clr>
            <a:srgbClr val="A4A3A4"/>
          </p15:clr>
        </p15:guide>
        <p15:guide id="6" pos="3716" userDrawn="1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r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14FBFAE-6F7B-4E9C-BCC3-47A94886710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0000" y="1512000"/>
            <a:ext cx="11473200" cy="4647600"/>
          </a:xfrm>
          <a:prstGeom prst="rect">
            <a:avLst/>
          </a:prstGeom>
          <a:ln w="19050">
            <a:noFill/>
          </a:ln>
        </p:spPr>
        <p:txBody>
          <a:bodyPr lIns="72000" tIns="36000" rIns="72000" bIns="36000">
            <a:noAutofit/>
          </a:bodyPr>
          <a:lstStyle>
            <a:lvl1pPr>
              <a:defRPr baseline="0"/>
            </a:lvl1pPr>
          </a:lstStyle>
          <a:p>
            <a:pPr lvl="0"/>
            <a:r>
              <a:rPr lang="en-US" noProof="0" dirty="0"/>
              <a:t>Click to edit text or add media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C387FF6-39B2-4DBD-BCE1-59066521B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2600" y="6339508"/>
            <a:ext cx="1080000" cy="341053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B6A2B6-A4A4-4A4A-8CD5-698879BC50F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6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338BF5-11D1-8B4B-78F9-4B97D201E8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23AA6229-5A64-F634-D356-910F86FEA9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FDA28CD-1C9E-3968-4323-CCC92D9AF1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9999" y="1001374"/>
            <a:ext cx="11472599" cy="369332"/>
          </a:xfrm>
          <a:prstGeom prst="rect">
            <a:avLst/>
          </a:prstGeom>
        </p:spPr>
        <p:txBody>
          <a:bodyPr wrap="square" lIns="0" tIns="36000" rIns="72000" bIns="36000">
            <a:noAutofit/>
          </a:bodyPr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600" b="1">
                <a:solidFill>
                  <a:schemeClr val="accent4"/>
                </a:solidFill>
                <a:latin typeface="Aptos" panose="020B0004020202020204" pitchFamily="34" charset="0"/>
                <a:ea typeface="Segoe UI Black" panose="020B0A02040204020203" pitchFamily="34" charset="0"/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>
                <a:latin typeface="Palatino Linotype" panose="02040502050505030304" pitchFamily="18" charset="0"/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22537022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952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0BF64466-F367-40DF-8BAC-6FB3B331E8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600">
                <a:noFill/>
              </a:defRPr>
            </a:lvl1pPr>
          </a:lstStyle>
          <a:p>
            <a:endParaRPr lang="da-DK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19421ED-E398-409B-84BF-1D7C32EC7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2600" y="6339508"/>
            <a:ext cx="1080000" cy="341053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E2EED54-929A-5876-91DE-D03921DE78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B0623F3-FE27-158B-8A8A-1C818FD66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400" y="360000"/>
            <a:ext cx="11473200" cy="533374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headline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99962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2" userDrawn="1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Reference one image DARK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15AE17-660B-456D-80E6-FF62C98ED0F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5800725" cy="6858000"/>
          </a:xfrm>
          <a:prstGeom prst="rect">
            <a:avLst/>
          </a:prstGeom>
          <a:solidFill>
            <a:schemeClr val="accent1"/>
          </a:solidFill>
        </p:spPr>
        <p:txBody>
          <a:bodyPr tIns="900000" anchor="ctr" anchorCtr="0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100"/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7CF9518-F533-485C-96A6-A4571873B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200" y="6339600"/>
            <a:ext cx="1080000" cy="341053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F79C731-BB82-63DE-DE98-35C801A3A61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5999" y="2570696"/>
            <a:ext cx="5367221" cy="48194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lang="da-DK" sz="1800" smtClean="0">
                <a:solidFill>
                  <a:schemeClr val="bg1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588E1F-70DE-80C1-0F45-7C465160CA8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0" y="1829426"/>
            <a:ext cx="5367221" cy="67584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3200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1368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39" userDrawn="1">
          <p15:clr>
            <a:srgbClr val="A4A3A4"/>
          </p15:clr>
        </p15:guide>
        <p15:guide id="4" pos="3653" userDrawn="1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Reference and facts DARK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7CF9518-F533-485C-96A6-A4571873B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200" y="6339600"/>
            <a:ext cx="1080000" cy="341053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15AE17-660B-456D-80E6-FF62C98ED0F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5800725" cy="6858000"/>
          </a:xfrm>
          <a:prstGeom prst="rect">
            <a:avLst/>
          </a:prstGeom>
          <a:solidFill>
            <a:schemeClr val="accent1"/>
          </a:solidFill>
        </p:spPr>
        <p:txBody>
          <a:bodyPr tIns="900000" anchor="ctr" anchorCtr="0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100"/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DE7D2876-0F5B-4B5F-AE01-73A3CB109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4800" y="754690"/>
            <a:ext cx="5738659" cy="29031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1600" b="1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CDDC6B2-B363-6445-8AE3-5D491C0A1A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4800" y="1160111"/>
            <a:ext cx="5738659" cy="73902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8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400" smtClean="0">
                <a:solidFill>
                  <a:schemeClr val="bg1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BA6172B-B95B-5F8E-7B43-66B13455D99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4800" y="2025964"/>
            <a:ext cx="5738659" cy="29031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1600" b="1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65345CD-F7BD-7D12-1188-F2C80906764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94800" y="2431385"/>
            <a:ext cx="5738659" cy="73902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8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400" smtClean="0">
                <a:solidFill>
                  <a:schemeClr val="bg1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6ECD13B-2610-B5AF-1DBD-731DF429394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4800" y="3280580"/>
            <a:ext cx="5738659" cy="29031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1600" b="1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06921306-852E-1480-CD41-3CFB50B4D2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4800" y="3686001"/>
            <a:ext cx="5738659" cy="73902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8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400" smtClean="0">
                <a:solidFill>
                  <a:schemeClr val="bg1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BFBE263-4EF5-4F48-C441-37FD54EB98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4800" y="4579654"/>
            <a:ext cx="5738659" cy="29031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1600" b="1">
                <a:solidFill>
                  <a:schemeClr val="bg1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B66EDA97-2D10-CB21-971A-488F9F06EE7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4800" y="4985075"/>
            <a:ext cx="5738659" cy="73902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8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a-DK" sz="1400" smtClean="0">
                <a:solidFill>
                  <a:schemeClr val="bg1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52532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39" userDrawn="1">
          <p15:clr>
            <a:srgbClr val="A4A3A4"/>
          </p15:clr>
        </p15:guide>
        <p15:guide id="4" pos="3653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Reference one imag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15AE17-660B-456D-80E6-FF62C98ED0F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5800725" cy="6858000"/>
          </a:xfrm>
          <a:prstGeom prst="rect">
            <a:avLst/>
          </a:prstGeom>
          <a:solidFill>
            <a:schemeClr val="accent1"/>
          </a:solidFill>
        </p:spPr>
        <p:txBody>
          <a:bodyPr tIns="900000"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96EC195-29C5-4E6F-855E-1DA168F45016}"/>
              </a:ext>
            </a:extLst>
          </p:cNvPr>
          <p:cNvSpPr txBox="1">
            <a:spLocks/>
          </p:cNvSpPr>
          <p:nvPr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100"/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7F57362-50D1-3745-5568-A38DF09CC3F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5999" y="2570696"/>
            <a:ext cx="5367221" cy="481949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lang="da-DK" sz="1800" smtClean="0">
                <a:solidFill>
                  <a:schemeClr val="accent5"/>
                </a:solidFill>
                <a:effectLst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  <a:endParaRPr lang="da-DK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E91E522B-D03B-25CA-0879-BBBA07A9235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0" y="1829426"/>
            <a:ext cx="5367221" cy="675848"/>
          </a:xfrm>
          <a:prstGeom prst="rect">
            <a:avLst/>
          </a:prstGeom>
          <a:noFill/>
        </p:spPr>
        <p:txBody>
          <a:bodyPr wrap="square" lIns="72000" tIns="36000" rIns="72000" bIns="36000">
            <a:noAutofit/>
          </a:bodyPr>
          <a:lstStyle>
            <a:lvl1pPr marL="0" indent="0">
              <a:spcBef>
                <a:spcPts val="900"/>
              </a:spcBef>
              <a:buFont typeface="Arial" panose="020B0604020202020204" pitchFamily="34" charset="0"/>
              <a:buChar char="​"/>
              <a:defRPr sz="3200">
                <a:solidFill>
                  <a:schemeClr val="accent5"/>
                </a:solidFill>
                <a:latin typeface="Aptos Serif" panose="02020604070405020304" pitchFamily="18" charset="0"/>
                <a:ea typeface="Segoe UI Black" panose="020B0A02040204020203" pitchFamily="34" charset="0"/>
                <a:cs typeface="Aptos Serif" panose="02020604070405020304" pitchFamily="18" charset="0"/>
              </a:defRPr>
            </a:lvl1pPr>
            <a:lvl2pPr marL="0" indent="0">
              <a:spcBef>
                <a:spcPts val="900"/>
              </a:spcBef>
              <a:buNone/>
              <a:defRPr>
                <a:latin typeface="+mj-lt"/>
              </a:defRPr>
            </a:lvl2pPr>
            <a:lvl3pPr marL="542925" indent="0">
              <a:spcBef>
                <a:spcPts val="900"/>
              </a:spcBef>
              <a:buNone/>
              <a:defRPr>
                <a:latin typeface="+mj-lt"/>
              </a:defRPr>
            </a:lvl3pPr>
            <a:lvl4pPr marL="990600" indent="0">
              <a:spcBef>
                <a:spcPts val="900"/>
              </a:spcBef>
              <a:buNone/>
              <a:defRPr>
                <a:latin typeface="+mj-lt"/>
              </a:defRPr>
            </a:lvl4pPr>
            <a:lvl5pPr marL="1438275" indent="0">
              <a:spcBef>
                <a:spcPts val="9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929DFFD-D6ED-3769-D50B-2C6FDF9EDECE}"/>
              </a:ext>
            </a:extLst>
          </p:cNvPr>
          <p:cNvSpPr txBox="1">
            <a:spLocks/>
          </p:cNvSpPr>
          <p:nvPr userDrawn="1"/>
        </p:nvSpPr>
        <p:spPr>
          <a:xfrm>
            <a:off x="10762637" y="6339507"/>
            <a:ext cx="1069963" cy="341053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 anchor="b">
            <a:no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4721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653" userDrawn="1">
          <p15:clr>
            <a:srgbClr val="A4A3A4"/>
          </p15:clr>
        </p15:guide>
        <p15:guide id="4" pos="3839" userDrawn="1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1FA59B7-C940-4163-9565-C30FF23A1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8290" y="6300000"/>
            <a:ext cx="511868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72970A86-5AD3-4648-3EB3-1D80C2A40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400" y="396000"/>
            <a:ext cx="11473200" cy="472141"/>
          </a:xfrm>
          <a:prstGeom prst="rect">
            <a:avLst/>
          </a:prstGeom>
        </p:spPr>
        <p:txBody>
          <a:bodyPr vert="horz" lIns="0" tIns="36000" rIns="72000" bIns="36000" rtlCol="0" anchor="t">
            <a:noAutofit/>
          </a:bodyPr>
          <a:lstStyle/>
          <a:p>
            <a:r>
              <a:rPr lang="en-US" dirty="0"/>
              <a:t>Click to edit headline</a:t>
            </a:r>
            <a:endParaRPr lang="da-DK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4584A00-3345-093F-E265-AC53D37F0B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9400" y="1293707"/>
            <a:ext cx="11472238" cy="486579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2838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05" r:id="rId1"/>
    <p:sldLayoutId id="2147484606" r:id="rId2"/>
    <p:sldLayoutId id="2147484607" r:id="rId3"/>
    <p:sldLayoutId id="2147484608" r:id="rId4"/>
    <p:sldLayoutId id="2147484609" r:id="rId5"/>
    <p:sldLayoutId id="2147484610" r:id="rId6"/>
    <p:sldLayoutId id="2147484611" r:id="rId7"/>
    <p:sldLayoutId id="2147484612" r:id="rId8"/>
    <p:sldLayoutId id="2147484613" r:id="rId9"/>
    <p:sldLayoutId id="2147484614" r:id="rId10"/>
    <p:sldLayoutId id="2147484615" r:id="rId11"/>
    <p:sldLayoutId id="2147484616" r:id="rId12"/>
    <p:sldLayoutId id="2147484617" r:id="rId13"/>
    <p:sldLayoutId id="2147484618" r:id="rId14"/>
    <p:sldLayoutId id="2147484619" r:id="rId15"/>
    <p:sldLayoutId id="2147484620" r:id="rId16"/>
    <p:sldLayoutId id="2147484621" r:id="rId17"/>
    <p:sldLayoutId id="2147484622" r:id="rId18"/>
    <p:sldLayoutId id="2147484623" r:id="rId19"/>
    <p:sldLayoutId id="2147484624" r:id="rId20"/>
    <p:sldLayoutId id="2147484625" r:id="rId21"/>
    <p:sldLayoutId id="2147484626" r:id="rId22"/>
    <p:sldLayoutId id="2147484627" r:id="rId23"/>
    <p:sldLayoutId id="2147484628" r:id="rId24"/>
    <p:sldLayoutId id="2147484629" r:id="rId25"/>
    <p:sldLayoutId id="2147484630" r:id="rId26"/>
    <p:sldLayoutId id="2147484631" r:id="rId27"/>
    <p:sldLayoutId id="2147484632" r:id="rId28"/>
    <p:sldLayoutId id="2147484633" r:id="rId29"/>
    <p:sldLayoutId id="2147484634" r:id="rId30"/>
    <p:sldLayoutId id="2147484635" r:id="rId31"/>
    <p:sldLayoutId id="2147484636" r:id="rId32"/>
    <p:sldLayoutId id="2147484637" r:id="rId33"/>
    <p:sldLayoutId id="2147484638" r:id="rId34"/>
    <p:sldLayoutId id="2147484639" r:id="rId35"/>
    <p:sldLayoutId id="2147484641" r:id="rId36"/>
    <p:sldLayoutId id="2147484642" r:id="rId3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ptos Serif" panose="02020604070405020304" pitchFamily="18" charset="0"/>
          <a:ea typeface="+mj-ea"/>
          <a:cs typeface="Aptos Serif" panose="02020604070405020304" pitchFamily="18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1400" kern="1200" dirty="0" smtClean="0">
          <a:solidFill>
            <a:schemeClr val="tx1"/>
          </a:solidFill>
          <a:latin typeface="Aptos" panose="020B0004020202020204" pitchFamily="34" charset="0"/>
          <a:ea typeface="+mn-ea"/>
          <a:cs typeface="Aptos Serif" panose="02020604070405020304" pitchFamily="18" charset="0"/>
        </a:defRPr>
      </a:lvl1pPr>
      <a:lvl2pPr marL="56880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400" kern="1200" dirty="0" smtClean="0">
          <a:solidFill>
            <a:schemeClr val="tx1"/>
          </a:solidFill>
          <a:latin typeface="Aptos" panose="020B0004020202020204" pitchFamily="34" charset="0"/>
          <a:ea typeface="+mn-ea"/>
          <a:cs typeface="Aptos Serif" panose="02020604070405020304" pitchFamily="18" charset="0"/>
        </a:defRPr>
      </a:lvl2pPr>
      <a:lvl3pPr marL="85320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400" kern="1200" dirty="0" smtClean="0">
          <a:solidFill>
            <a:schemeClr val="tx1"/>
          </a:solidFill>
          <a:latin typeface="Aptos" panose="020B0004020202020204" pitchFamily="34" charset="0"/>
          <a:ea typeface="+mn-ea"/>
          <a:cs typeface="Aptos Serif" panose="02020604070405020304" pitchFamily="18" charset="0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​"/>
        <a:defRPr lang="en-US" sz="1400" kern="1200" dirty="0" smtClean="0">
          <a:solidFill>
            <a:schemeClr val="tx1"/>
          </a:solidFill>
          <a:latin typeface="Aptos" panose="020B0004020202020204" pitchFamily="34" charset="0"/>
          <a:ea typeface="+mn-ea"/>
          <a:cs typeface="Aptos Serif" panose="02020604070405020304" pitchFamily="18" charset="0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​"/>
        <a:defRPr lang="en-GB" sz="1400" kern="1200" dirty="0">
          <a:solidFill>
            <a:schemeClr val="tx1"/>
          </a:solidFill>
          <a:latin typeface="Aptos" panose="020B0004020202020204" pitchFamily="34" charset="0"/>
          <a:ea typeface="+mn-ea"/>
          <a:cs typeface="Aptos Serif" panose="02020604070405020304" pitchFamily="18" charset="0"/>
        </a:defRPr>
      </a:lvl5pPr>
      <a:lvl6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​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​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​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​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226" userDrawn="1">
          <p15:clr>
            <a:srgbClr val="A4A3A4"/>
          </p15:clr>
        </p15:guide>
        <p15:guide id="7" pos="7453" userDrawn="1">
          <p15:clr>
            <a:srgbClr val="A4A3A4"/>
          </p15:clr>
        </p15:guide>
        <p15:guide id="8" orient="horz" pos="226" userDrawn="1">
          <p15:clr>
            <a:srgbClr val="A4A3A4"/>
          </p15:clr>
        </p15:guide>
        <p15:guide id="9" orient="horz" pos="3880" userDrawn="1">
          <p15:clr>
            <a:srgbClr val="A4A3A4"/>
          </p15:clr>
        </p15:guide>
        <p15:guide id="10" pos="276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mailto:afer@niras.dk" TargetMode="Externa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image" Target="../media/image3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D81FA-A7A3-FB4A-14CA-93F203E4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355D999-7FD8-E5B7-056B-E54E0AAC6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Dokument id her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672F417-9A94-2D37-D51F-426DA26C76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255192-D2C1-D73F-174D-A20B2B8D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pPr/>
              <a:t>1</a:t>
            </a:fld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E1C0B80-46D2-FB93-04C6-684D88E1CBD3}"/>
              </a:ext>
            </a:extLst>
          </p:cNvPr>
          <p:cNvGraphicFramePr>
            <a:graphicFrameLocks noGrp="1"/>
          </p:cNvGraphicFramePr>
          <p:nvPr/>
        </p:nvGraphicFramePr>
        <p:xfrm>
          <a:off x="7617045" y="354617"/>
          <a:ext cx="4042261" cy="2915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89">
                  <a:extLst>
                    <a:ext uri="{9D8B030D-6E8A-4147-A177-3AD203B41FA5}">
                      <a16:colId xmlns:a16="http://schemas.microsoft.com/office/drawing/2014/main" val="3060352896"/>
                    </a:ext>
                  </a:extLst>
                </a:gridCol>
                <a:gridCol w="194136">
                  <a:extLst>
                    <a:ext uri="{9D8B030D-6E8A-4147-A177-3AD203B41FA5}">
                      <a16:colId xmlns:a16="http://schemas.microsoft.com/office/drawing/2014/main" val="3852382277"/>
                    </a:ext>
                  </a:extLst>
                </a:gridCol>
                <a:gridCol w="3456000">
                  <a:extLst>
                    <a:ext uri="{9D8B030D-6E8A-4147-A177-3AD203B41FA5}">
                      <a16:colId xmlns:a16="http://schemas.microsoft.com/office/drawing/2014/main" val="3318055102"/>
                    </a:ext>
                  </a:extLst>
                </a:gridCol>
                <a:gridCol w="194136">
                  <a:extLst>
                    <a:ext uri="{9D8B030D-6E8A-4147-A177-3AD203B41FA5}">
                      <a16:colId xmlns:a16="http://schemas.microsoft.com/office/drawing/2014/main" val="2962095205"/>
                    </a:ext>
                  </a:extLst>
                </a:gridCol>
                <a:gridCol w="101600">
                  <a:extLst>
                    <a:ext uri="{9D8B030D-6E8A-4147-A177-3AD203B41FA5}">
                      <a16:colId xmlns:a16="http://schemas.microsoft.com/office/drawing/2014/main" val="337404660"/>
                    </a:ext>
                  </a:extLst>
                </a:gridCol>
              </a:tblGrid>
              <a:tr h="97079">
                <a:tc>
                  <a:txBody>
                    <a:bodyPr/>
                    <a:lstStyle/>
                    <a:p>
                      <a:pPr algn="r"/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1972822"/>
                  </a:ext>
                </a:extLst>
              </a:tr>
              <a:tr h="1253802">
                <a:tc>
                  <a:txBody>
                    <a:bodyPr/>
                    <a:lstStyle/>
                    <a:p>
                      <a:pPr algn="r"/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3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0" marR="0" marT="72000" marB="7200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a-DK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NIRAS i </a:t>
                      </a:r>
                      <a:r>
                        <a:rPr lang="da-DK" sz="2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SPOT-light</a:t>
                      </a:r>
                      <a:r>
                        <a:rPr lang="da-DK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3200" b="0" dirty="0">
                        <a:solidFill>
                          <a:schemeClr val="tx1"/>
                        </a:solidFill>
                        <a:latin typeface="Aptos Serif" panose="02020604070405020304" pitchFamily="18" charset="0"/>
                        <a:cs typeface="Aptos Serif" panose="02020604070405020304" pitchFamily="18" charset="0"/>
                      </a:endParaRPr>
                    </a:p>
                  </a:txBody>
                  <a:tcPr marL="0" marR="0" marT="122400" marB="1404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72000" marB="7200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9338731"/>
                  </a:ext>
                </a:extLst>
              </a:tr>
              <a:tr h="747811"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– Site Placement Optimisation Tool</a:t>
                      </a:r>
                    </a:p>
                  </a:txBody>
                  <a:tcPr marL="0" marR="0" marT="126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232503"/>
                  </a:ext>
                </a:extLst>
              </a:tr>
              <a:tr h="684519"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cap="none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Ana Fernandes</a:t>
                      </a:r>
                    </a:p>
                    <a:p>
                      <a:pPr algn="l"/>
                      <a:r>
                        <a:rPr lang="en-US" sz="1000" cap="none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21-10-2025</a:t>
                      </a:r>
                      <a:endParaRPr lang="en-US" sz="1000" cap="all" dirty="0">
                        <a:solidFill>
                          <a:schemeClr val="tx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0" marR="0" marT="72000" marB="1872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507757"/>
                  </a:ext>
                </a:extLst>
              </a:tr>
              <a:tr h="97079"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cap="all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653087"/>
                  </a:ext>
                </a:extLst>
              </a:tr>
            </a:tbl>
          </a:graphicData>
        </a:graphic>
      </p:graphicFrame>
      <p:sp>
        <p:nvSpPr>
          <p:cNvPr id="9" name="Rectangle 8" descr="{&#10; &quot;SkabelonDesign&quot;: {&#10; &quot;textualValue&quot;: &quot;&lt;key1/&gt;&quot;,&#10; &quot;bindingCollection&quot;: {&#10; &quot;key1&quot;: {&quot;SkabelonDesign&quot;:{&quot;type&quot;:&quot;text&quot;,&quot;binding&quot;:&quot;Doc.CustomXml._dlc_DocId&quot;}}&#10;  }&#10; }&#10;}">
            <a:extLst>
              <a:ext uri="{FF2B5EF4-FFF2-40B4-BE49-F238E27FC236}">
                <a16:creationId xmlns:a16="http://schemas.microsoft.com/office/drawing/2014/main" id="{D9FC312B-CF28-E6F3-FA81-AC30D4ECF165}"/>
              </a:ext>
            </a:extLst>
          </p:cNvPr>
          <p:cNvSpPr/>
          <p:nvPr/>
        </p:nvSpPr>
        <p:spPr>
          <a:xfrm>
            <a:off x="548492" y="6367616"/>
            <a:ext cx="3174521" cy="365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GB" sz="600">
                <a:solidFill>
                  <a:schemeClr val="accent3"/>
                </a:solidFill>
              </a:rPr>
              <a:t>YNAS6NA67CVJ-2065489706-1849</a:t>
            </a:r>
            <a:endParaRPr lang="en-GB" sz="600" dirty="0">
              <a:solidFill>
                <a:schemeClr val="accent3"/>
              </a:solidFill>
            </a:endParaRPr>
          </a:p>
        </p:txBody>
      </p:sp>
      <p:pic>
        <p:nvPicPr>
          <p:cNvPr id="7" name="Picture Placeholder 6" descr="A map of denmark with lights&#10;&#10;AI-generated content may be incorrect.">
            <a:extLst>
              <a:ext uri="{FF2B5EF4-FFF2-40B4-BE49-F238E27FC236}">
                <a16:creationId xmlns:a16="http://schemas.microsoft.com/office/drawing/2014/main" id="{53D607CE-F52C-DF63-AB6B-CABFEEE957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5" b="10215"/>
          <a:stretch>
            <a:fillRect/>
          </a:stretch>
        </p:blipFill>
        <p:spPr/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9A02569-388C-563D-A400-81AEB244A2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940152"/>
              </p:ext>
            </p:extLst>
          </p:nvPr>
        </p:nvGraphicFramePr>
        <p:xfrm>
          <a:off x="7769445" y="507017"/>
          <a:ext cx="4042261" cy="2915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89">
                  <a:extLst>
                    <a:ext uri="{9D8B030D-6E8A-4147-A177-3AD203B41FA5}">
                      <a16:colId xmlns:a16="http://schemas.microsoft.com/office/drawing/2014/main" val="3060352896"/>
                    </a:ext>
                  </a:extLst>
                </a:gridCol>
                <a:gridCol w="194136">
                  <a:extLst>
                    <a:ext uri="{9D8B030D-6E8A-4147-A177-3AD203B41FA5}">
                      <a16:colId xmlns:a16="http://schemas.microsoft.com/office/drawing/2014/main" val="3852382277"/>
                    </a:ext>
                  </a:extLst>
                </a:gridCol>
                <a:gridCol w="3456000">
                  <a:extLst>
                    <a:ext uri="{9D8B030D-6E8A-4147-A177-3AD203B41FA5}">
                      <a16:colId xmlns:a16="http://schemas.microsoft.com/office/drawing/2014/main" val="3318055102"/>
                    </a:ext>
                  </a:extLst>
                </a:gridCol>
                <a:gridCol w="194136">
                  <a:extLst>
                    <a:ext uri="{9D8B030D-6E8A-4147-A177-3AD203B41FA5}">
                      <a16:colId xmlns:a16="http://schemas.microsoft.com/office/drawing/2014/main" val="2962095205"/>
                    </a:ext>
                  </a:extLst>
                </a:gridCol>
                <a:gridCol w="101600">
                  <a:extLst>
                    <a:ext uri="{9D8B030D-6E8A-4147-A177-3AD203B41FA5}">
                      <a16:colId xmlns:a16="http://schemas.microsoft.com/office/drawing/2014/main" val="337404660"/>
                    </a:ext>
                  </a:extLst>
                </a:gridCol>
              </a:tblGrid>
              <a:tr h="97079">
                <a:tc>
                  <a:txBody>
                    <a:bodyPr/>
                    <a:lstStyle/>
                    <a:p>
                      <a:pPr algn="r"/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1972822"/>
                  </a:ext>
                </a:extLst>
              </a:tr>
              <a:tr h="1253802">
                <a:tc>
                  <a:txBody>
                    <a:bodyPr/>
                    <a:lstStyle/>
                    <a:p>
                      <a:pPr algn="r"/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3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0" marR="0" marT="72000" marB="7200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a-DK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NIRAS i </a:t>
                      </a:r>
                      <a:r>
                        <a:rPr lang="da-DK" sz="2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SPOT-light</a:t>
                      </a:r>
                      <a:r>
                        <a:rPr lang="da-DK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3200" b="0" dirty="0">
                        <a:solidFill>
                          <a:schemeClr val="tx1"/>
                        </a:solidFill>
                        <a:latin typeface="Aptos Serif" panose="02020604070405020304" pitchFamily="18" charset="0"/>
                        <a:cs typeface="Aptos Serif" panose="02020604070405020304" pitchFamily="18" charset="0"/>
                      </a:endParaRPr>
                    </a:p>
                  </a:txBody>
                  <a:tcPr marL="0" marR="0" marT="122400" marB="1404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72000" marB="7200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9338731"/>
                  </a:ext>
                </a:extLst>
              </a:tr>
              <a:tr h="747811"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– Site Placement Optimisation Tool</a:t>
                      </a:r>
                    </a:p>
                  </a:txBody>
                  <a:tcPr marL="0" marR="0" marT="126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232503"/>
                  </a:ext>
                </a:extLst>
              </a:tr>
              <a:tr h="684519"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cap="none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Ana Fernandes</a:t>
                      </a:r>
                    </a:p>
                    <a:p>
                      <a:pPr algn="l"/>
                      <a:r>
                        <a:rPr lang="en-US" sz="1000" cap="none" dirty="0">
                          <a:solidFill>
                            <a:schemeClr val="tx1"/>
                          </a:solidFill>
                          <a:latin typeface="Aptos" panose="020B0004020202020204" pitchFamily="34" charset="0"/>
                        </a:rPr>
                        <a:t>21-10-2025</a:t>
                      </a:r>
                      <a:endParaRPr lang="en-US" sz="1000" cap="all" dirty="0">
                        <a:solidFill>
                          <a:schemeClr val="tx1"/>
                        </a:solidFill>
                        <a:latin typeface="Aptos" panose="020B0004020202020204" pitchFamily="34" charset="0"/>
                      </a:endParaRPr>
                    </a:p>
                  </a:txBody>
                  <a:tcPr marL="0" marR="0" marT="72000" marB="1872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507757"/>
                  </a:ext>
                </a:extLst>
              </a:tr>
              <a:tr h="97079"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cap="all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653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867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FC925-C6AC-7CAE-6AD3-3CD90C670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8AF88-D1C4-E3E9-D5D4-78D032A80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4234E1-320B-F1B6-AF2A-07A9AC9C60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værktøj til screening af optimale placeringer</a:t>
            </a:r>
          </a:p>
          <a:p>
            <a:endParaRPr lang="da-DK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476BB6D-8FBF-86CE-F58B-FFAE948F544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20360" y="1659888"/>
            <a:ext cx="5539750" cy="2406106"/>
          </a:xfrm>
        </p:spPr>
        <p:txBody>
          <a:bodyPr/>
          <a:lstStyle/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b="1" dirty="0"/>
              <a:t>SPOT</a:t>
            </a:r>
            <a:r>
              <a:rPr lang="da-DK" dirty="0"/>
              <a:t> muliggør:</a:t>
            </a:r>
          </a:p>
          <a:p>
            <a:r>
              <a:rPr lang="da-DK" dirty="0"/>
              <a:t>Smartere, transparent valg af placering</a:t>
            </a:r>
          </a:p>
          <a:p>
            <a:r>
              <a:rPr lang="da-DK" dirty="0"/>
              <a:t>Skalerbar og fleksibel analyse </a:t>
            </a:r>
          </a:p>
          <a:p>
            <a:r>
              <a:rPr lang="da-DK" dirty="0"/>
              <a:t>Integration med eksisterende GIS-arbejdsgange</a:t>
            </a:r>
          </a:p>
          <a:p>
            <a:r>
              <a:rPr lang="da-DK" dirty="0"/>
              <a:t>Gennemprøvet værktøj — udviklet og anvendt af NIRAS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73CC2D7-6ED4-4CF2-15EE-9D027732F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598" y="2862941"/>
            <a:ext cx="6096000" cy="335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41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98B18A-5F65-6656-4FD8-9AB8661370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7EC856-F9D0-75F5-FC93-01D08EA49F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3083" y="1316209"/>
            <a:ext cx="5273589" cy="619713"/>
          </a:xfrm>
        </p:spPr>
        <p:txBody>
          <a:bodyPr/>
          <a:lstStyle/>
          <a:p>
            <a:r>
              <a:rPr lang="da-DK" dirty="0"/>
              <a:t>Tak!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069391-B482-A30D-FA75-4F1CBE4194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3083" y="2236418"/>
            <a:ext cx="4159909" cy="1192344"/>
          </a:xfrm>
        </p:spPr>
        <p:txBody>
          <a:bodyPr/>
          <a:lstStyle/>
          <a:p>
            <a:r>
              <a:rPr lang="da-DK" sz="1600" dirty="0"/>
              <a:t>Ana Fernandes</a:t>
            </a:r>
          </a:p>
          <a:p>
            <a:r>
              <a:rPr lang="da-DK" sz="1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afer@niras.dk</a:t>
            </a:r>
            <a:endParaRPr lang="da-DK" sz="1600" dirty="0"/>
          </a:p>
          <a:p>
            <a:endParaRPr lang="da-DK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E64CC1C-448B-FB08-F23D-4A9228BE4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endParaRPr lang="da-DK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38986DE-86A7-362E-6F85-21CFDE270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28" y="4369731"/>
            <a:ext cx="3194426" cy="19083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1979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FCBB6-3B9E-5C8A-5C7C-352A26A67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BB077-6BAD-08A5-92B8-7F6A5FF2A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br>
              <a:rPr lang="da-DK" b="1" dirty="0"/>
            </a:b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A19471-2ED8-3143-00EF-69A55C3F7C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Udfordringen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BE7B7B-D95C-E481-8226-3D467E232F6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59401" y="1511300"/>
            <a:ext cx="5539750" cy="1643380"/>
          </a:xfrm>
        </p:spPr>
        <p:txBody>
          <a:bodyPr/>
          <a:lstStyle/>
          <a:p>
            <a:pPr marL="0" indent="0">
              <a:buNone/>
            </a:pPr>
            <a:r>
              <a:rPr lang="da-DK" b="1" dirty="0"/>
              <a:t>Store krav </a:t>
            </a:r>
            <a:r>
              <a:rPr lang="da-DK" dirty="0"/>
              <a:t>til arealplanlægning:</a:t>
            </a:r>
          </a:p>
          <a:p>
            <a:r>
              <a:rPr lang="da-DK" dirty="0"/>
              <a:t>Tekniske installationer</a:t>
            </a:r>
          </a:p>
          <a:p>
            <a:r>
              <a:rPr lang="da-DK" dirty="0"/>
              <a:t>Anlæg</a:t>
            </a:r>
          </a:p>
          <a:p>
            <a:r>
              <a:rPr lang="da-DK" dirty="0"/>
              <a:t>Natur- og skovarealer</a:t>
            </a:r>
          </a:p>
          <a:p>
            <a:r>
              <a:rPr lang="da-DK" dirty="0"/>
              <a:t>…</a:t>
            </a:r>
          </a:p>
          <a:p>
            <a:endParaRPr lang="da-DK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03F9E7-9DBD-3056-2764-0A9D0DB895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151" y="3614491"/>
            <a:ext cx="5461000" cy="2648326"/>
          </a:xfrm>
        </p:spPr>
        <p:txBody>
          <a:bodyPr/>
          <a:lstStyle/>
          <a:p>
            <a:pPr marL="0" indent="0">
              <a:buNone/>
            </a:pPr>
            <a:r>
              <a:rPr lang="da-DK" dirty="0"/>
              <a:t>Det er komplekst at finde </a:t>
            </a:r>
            <a:r>
              <a:rPr lang="da-DK" b="1" dirty="0"/>
              <a:t>den bedste placering </a:t>
            </a:r>
            <a:r>
              <a:rPr lang="da-DK" dirty="0"/>
              <a:t>til infrastruktur eller arealanvendelse.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/>
              <a:t>Der skal tages højde for </a:t>
            </a:r>
            <a:r>
              <a:rPr lang="da-DK" b="1" dirty="0"/>
              <a:t>mange parametre</a:t>
            </a:r>
            <a:r>
              <a:rPr lang="da-DK" dirty="0"/>
              <a:t>: tekniske, miljømæssige, sociale og økonomiske.</a:t>
            </a:r>
          </a:p>
          <a:p>
            <a:pPr marL="0" indent="0">
              <a:buNone/>
            </a:pPr>
            <a:endParaRPr lang="da-DK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634835D-108B-6880-4412-735736BAB1F4}"/>
              </a:ext>
            </a:extLst>
          </p:cNvPr>
          <p:cNvGrpSpPr/>
          <p:nvPr/>
        </p:nvGrpSpPr>
        <p:grpSpPr>
          <a:xfrm>
            <a:off x="6607835" y="1511300"/>
            <a:ext cx="4909276" cy="3651743"/>
            <a:chOff x="5899151" y="606223"/>
            <a:chExt cx="4617295" cy="3377454"/>
          </a:xfrm>
        </p:grpSpPr>
        <p:pic>
          <p:nvPicPr>
            <p:cNvPr id="37" name="Picture 36" descr="A map of the united states&#10;&#10;AI-generated content may be incorrect.">
              <a:extLst>
                <a:ext uri="{FF2B5EF4-FFF2-40B4-BE49-F238E27FC236}">
                  <a16:creationId xmlns:a16="http://schemas.microsoft.com/office/drawing/2014/main" id="{81186466-6645-3895-49E2-302AA1B21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4596" y="1139597"/>
              <a:ext cx="4021850" cy="2844080"/>
            </a:xfrm>
            <a:prstGeom prst="rect">
              <a:avLst/>
            </a:prstGeom>
          </p:spPr>
        </p:pic>
        <p:pic>
          <p:nvPicPr>
            <p:cNvPr id="10" name="Graphic 9" descr="Factory outline">
              <a:extLst>
                <a:ext uri="{FF2B5EF4-FFF2-40B4-BE49-F238E27FC236}">
                  <a16:creationId xmlns:a16="http://schemas.microsoft.com/office/drawing/2014/main" id="{15370F67-7F08-99ED-A68C-276B2D3348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690480" y="606223"/>
              <a:ext cx="914400" cy="914400"/>
            </a:xfrm>
            <a:prstGeom prst="rect">
              <a:avLst/>
            </a:prstGeom>
          </p:spPr>
        </p:pic>
        <p:pic>
          <p:nvPicPr>
            <p:cNvPr id="27" name="Graphic 26" descr="Road outline">
              <a:extLst>
                <a:ext uri="{FF2B5EF4-FFF2-40B4-BE49-F238E27FC236}">
                  <a16:creationId xmlns:a16="http://schemas.microsoft.com/office/drawing/2014/main" id="{91588309-850A-3584-7377-9AA490422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99151" y="1900182"/>
              <a:ext cx="914400" cy="914400"/>
            </a:xfrm>
            <a:prstGeom prst="rect">
              <a:avLst/>
            </a:prstGeom>
          </p:spPr>
        </p:pic>
        <p:pic>
          <p:nvPicPr>
            <p:cNvPr id="29" name="Graphic 28" descr="Group of people outline">
              <a:extLst>
                <a:ext uri="{FF2B5EF4-FFF2-40B4-BE49-F238E27FC236}">
                  <a16:creationId xmlns:a16="http://schemas.microsoft.com/office/drawing/2014/main" id="{B72F4662-5C38-991E-619C-E8DF942AB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273878" y="3186969"/>
              <a:ext cx="573656" cy="573656"/>
            </a:xfrm>
            <a:prstGeom prst="rect">
              <a:avLst/>
            </a:prstGeom>
          </p:spPr>
        </p:pic>
        <p:pic>
          <p:nvPicPr>
            <p:cNvPr id="31" name="Graphic 30" descr="Wind Turbines outline">
              <a:extLst>
                <a:ext uri="{FF2B5EF4-FFF2-40B4-BE49-F238E27FC236}">
                  <a16:creationId xmlns:a16="http://schemas.microsoft.com/office/drawing/2014/main" id="{8F194F66-6712-92E6-DA31-DD3D77CD6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505521" y="815154"/>
              <a:ext cx="914400" cy="914400"/>
            </a:xfrm>
            <a:prstGeom prst="rect">
              <a:avLst/>
            </a:prstGeom>
          </p:spPr>
        </p:pic>
        <p:pic>
          <p:nvPicPr>
            <p:cNvPr id="33" name="Graphic 32" descr="Agriculture outline">
              <a:extLst>
                <a:ext uri="{FF2B5EF4-FFF2-40B4-BE49-F238E27FC236}">
                  <a16:creationId xmlns:a16="http://schemas.microsoft.com/office/drawing/2014/main" id="{8067C8B9-1DCE-850B-CB8B-CD54CF459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231697" y="3067877"/>
              <a:ext cx="692748" cy="692748"/>
            </a:xfrm>
            <a:prstGeom prst="rect">
              <a:avLst/>
            </a:prstGeom>
          </p:spPr>
        </p:pic>
        <p:pic>
          <p:nvPicPr>
            <p:cNvPr id="35" name="Graphic 34" descr="Forest scene outline">
              <a:extLst>
                <a:ext uri="{FF2B5EF4-FFF2-40B4-BE49-F238E27FC236}">
                  <a16:creationId xmlns:a16="http://schemas.microsoft.com/office/drawing/2014/main" id="{BE48D3C5-D8C1-E4D7-C432-8039F8EA9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226192" y="1767935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381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58542-277D-22B0-C999-C3CCB43FF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F132C-FC6C-F115-2D05-F41FD9216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648D60-AEE8-03B7-FD8A-A2964D8556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Muligheden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D3BA99-D2B0-BBF0-7C4C-1439BF1DED4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a-DK" b="1" dirty="0"/>
          </a:p>
          <a:p>
            <a:r>
              <a:rPr lang="da-DK" b="1" dirty="0"/>
              <a:t>Datadrevet placeringsinformation </a:t>
            </a:r>
            <a:r>
              <a:rPr lang="da-DK" dirty="0"/>
              <a:t>muliggør gennemsigtige, evidensbaserede beslutninger</a:t>
            </a:r>
          </a:p>
          <a:p>
            <a:endParaRPr lang="da-DK" dirty="0"/>
          </a:p>
          <a:p>
            <a:r>
              <a:rPr lang="da-DK" b="1" dirty="0"/>
              <a:t>SPOT</a:t>
            </a:r>
            <a:r>
              <a:rPr lang="da-DK" dirty="0"/>
              <a:t> understøtter </a:t>
            </a:r>
            <a:r>
              <a:rPr lang="da-DK" b="1" dirty="0"/>
              <a:t>multikriterieanalyse</a:t>
            </a:r>
            <a:r>
              <a:rPr lang="da-DK" dirty="0"/>
              <a:t> for bedre planlægningsresultater</a:t>
            </a:r>
          </a:p>
          <a:p>
            <a:endParaRPr lang="da-DK" dirty="0"/>
          </a:p>
          <a:p>
            <a:r>
              <a:rPr lang="da-DK" dirty="0"/>
              <a:t>Optimerer </a:t>
            </a:r>
            <a:r>
              <a:rPr lang="da-DK" b="1" dirty="0"/>
              <a:t>valg af placering </a:t>
            </a:r>
            <a:r>
              <a:rPr lang="da-DK" dirty="0"/>
              <a:t>baseret på specifikke </a:t>
            </a:r>
            <a:r>
              <a:rPr lang="da-DK" b="1" dirty="0"/>
              <a:t>behov</a:t>
            </a:r>
            <a:r>
              <a:rPr lang="da-DK" dirty="0"/>
              <a:t> eller </a:t>
            </a:r>
            <a:r>
              <a:rPr lang="da-DK" b="1" dirty="0"/>
              <a:t>ønsker</a:t>
            </a:r>
          </a:p>
          <a:p>
            <a:endParaRPr lang="da-DK" dirty="0"/>
          </a:p>
          <a:p>
            <a:r>
              <a:rPr lang="da-DK" dirty="0"/>
              <a:t>Understøtter både </a:t>
            </a:r>
            <a:r>
              <a:rPr lang="da-DK" b="1" dirty="0"/>
              <a:t>strategisk</a:t>
            </a:r>
            <a:r>
              <a:rPr lang="da-DK" dirty="0"/>
              <a:t> og </a:t>
            </a:r>
            <a:r>
              <a:rPr lang="da-DK" b="1" dirty="0"/>
              <a:t>operationel planlægning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53AF665-BE83-24CF-90DB-DED460972017}"/>
              </a:ext>
            </a:extLst>
          </p:cNvPr>
          <p:cNvGrpSpPr/>
          <p:nvPr/>
        </p:nvGrpSpPr>
        <p:grpSpPr>
          <a:xfrm>
            <a:off x="6439500" y="2158282"/>
            <a:ext cx="5284677" cy="1738185"/>
            <a:chOff x="6292851" y="2466746"/>
            <a:chExt cx="5284677" cy="173818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A20EB2A-3EF5-EDF7-58C1-CA0B3BFD3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92851" y="2476043"/>
              <a:ext cx="1886060" cy="172888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ECB5093-034C-8B8D-13F3-FDEF7BA8C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16797" y="2466746"/>
              <a:ext cx="1886060" cy="169074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F41A42E-D29E-0F79-03B8-3D449F866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91468" y="2476043"/>
              <a:ext cx="1886060" cy="16613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631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9C8CD-E1FB-8005-D31C-B0CDF7AF7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B384D-9722-96D0-20CE-4C82908C1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6C8C0E-54CA-4E52-CE52-F7B53EE01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99" y="1001374"/>
            <a:ext cx="7705845" cy="369332"/>
          </a:xfrm>
        </p:spPr>
        <p:txBody>
          <a:bodyPr/>
          <a:lstStyle/>
          <a:p>
            <a:r>
              <a:rPr lang="da-DK" dirty="0"/>
              <a:t>Fordele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D185085-067C-2499-B1A1-DE873D54287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da-DK" dirty="0"/>
              <a:t>Hos NIRAS anvender </a:t>
            </a:r>
            <a:r>
              <a:rPr lang="da-DK" b="1" dirty="0"/>
              <a:t>vores eksperter </a:t>
            </a:r>
            <a:r>
              <a:rPr lang="da-DK" dirty="0"/>
              <a:t>det internt til projekter inden for vedvarende energi, infrastruktur og miljø.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692C48-DF97-DF18-939F-471854DA1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57" y="2378272"/>
            <a:ext cx="4296696" cy="314512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B8B3D8-684C-420D-0173-67999DE24727}"/>
              </a:ext>
            </a:extLst>
          </p:cNvPr>
          <p:cNvSpPr txBox="1"/>
          <p:nvPr/>
        </p:nvSpPr>
        <p:spPr>
          <a:xfrm>
            <a:off x="210997" y="2101273"/>
            <a:ext cx="48360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dirty="0"/>
              <a:t>Solceller anlæg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1ADB0BB-CF6E-084E-108E-D97132F4B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1209" y="1210571"/>
            <a:ext cx="3360792" cy="262482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441E94B-B39C-3219-C9BB-D4C37BC87AB0}"/>
              </a:ext>
            </a:extLst>
          </p:cNvPr>
          <p:cNvSpPr txBox="1"/>
          <p:nvPr/>
        </p:nvSpPr>
        <p:spPr>
          <a:xfrm>
            <a:off x="8380002" y="913473"/>
            <a:ext cx="3050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dirty="0" err="1"/>
              <a:t>PtX</a:t>
            </a:r>
            <a:r>
              <a:rPr lang="da-DK" sz="1200" dirty="0"/>
              <a:t>-anlæg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C6BE8B5-9946-5EE9-8567-84BE45E34F31}"/>
              </a:ext>
            </a:extLst>
          </p:cNvPr>
          <p:cNvGrpSpPr/>
          <p:nvPr/>
        </p:nvGrpSpPr>
        <p:grpSpPr>
          <a:xfrm>
            <a:off x="4903115" y="3137665"/>
            <a:ext cx="3302852" cy="3184411"/>
            <a:chOff x="8502319" y="862874"/>
            <a:chExt cx="3302852" cy="318441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2A42463-99F9-94EC-BC03-9948F8BB866B}"/>
                </a:ext>
              </a:extLst>
            </p:cNvPr>
            <p:cNvSpPr txBox="1"/>
            <p:nvPr/>
          </p:nvSpPr>
          <p:spPr>
            <a:xfrm>
              <a:off x="8502319" y="862874"/>
              <a:ext cx="32382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a-DK"/>
              </a:defPPr>
              <a:lvl1pPr>
                <a:defRPr sz="1200"/>
              </a:lvl1pPr>
            </a:lstStyle>
            <a:p>
              <a:r>
                <a:rPr lang="da-DK" dirty="0"/>
                <a:t> Screening for lavbunds-og vådområder 	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A768703-EFE4-A0D7-56DC-322D33D56158}"/>
                </a:ext>
              </a:extLst>
            </p:cNvPr>
            <p:cNvGrpSpPr/>
            <p:nvPr/>
          </p:nvGrpSpPr>
          <p:grpSpPr>
            <a:xfrm>
              <a:off x="8636099" y="1105677"/>
              <a:ext cx="3169072" cy="2941608"/>
              <a:chOff x="8636099" y="1105677"/>
              <a:chExt cx="3169072" cy="2941608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CF77BB43-F7C9-AA7A-1151-293356FB32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36099" y="1105677"/>
                <a:ext cx="3169072" cy="2941608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AA3F761-87A6-2C4F-66E5-303210B924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36099" y="2078876"/>
                <a:ext cx="2340037" cy="1968409"/>
              </a:xfrm>
              <a:prstGeom prst="rect">
                <a:avLst/>
              </a:prstGeom>
              <a:ln w="3175"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80434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37EEC-F97C-787D-6394-B5F0C392B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38DD-E1A4-A56F-EBBF-912EC7E68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3F372D-C439-D91F-50EA-3D89A7B04A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Hvordan - Datagrundlag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2CE834-7A3A-94B7-3A51-F40DD7DC641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a-DK" dirty="0"/>
          </a:p>
          <a:p>
            <a:r>
              <a:rPr lang="da-DK" dirty="0"/>
              <a:t>Datahøst og forbered relevant geodata</a:t>
            </a:r>
          </a:p>
          <a:p>
            <a:endParaRPr lang="da-DK" dirty="0"/>
          </a:p>
          <a:p>
            <a:r>
              <a:rPr lang="da-DK" dirty="0"/>
              <a:t>Skræddersyede datasæt afhængigt af projektmål</a:t>
            </a:r>
          </a:p>
          <a:p>
            <a:endParaRPr lang="da-DK" dirty="0"/>
          </a:p>
          <a:p>
            <a:r>
              <a:rPr lang="nb-NO" dirty="0"/>
              <a:t>Kompatibel med alle dataformater (vektor, raster.. osv.)</a:t>
            </a:r>
            <a:endParaRPr lang="da-DK" dirty="0"/>
          </a:p>
        </p:txBody>
      </p:sp>
      <p:pic>
        <p:nvPicPr>
          <p:cNvPr id="17" name="Picture 16" descr="A map of a city&#10;&#10;AI-generated content may be incorrect.">
            <a:extLst>
              <a:ext uri="{FF2B5EF4-FFF2-40B4-BE49-F238E27FC236}">
                <a16:creationId xmlns:a16="http://schemas.microsoft.com/office/drawing/2014/main" id="{7909E4F7-EFF7-1934-0553-B72EAC883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083" y="242498"/>
            <a:ext cx="5080769" cy="35929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D18B42-7842-7BD5-1C92-20B7BADC0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987" y="4032244"/>
            <a:ext cx="3537300" cy="224855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86C4A3-073B-A77A-5A7F-4B0BEC84A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51" y="4032244"/>
            <a:ext cx="3214146" cy="226785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DB031F2-9D36-F1CE-1FE6-8A236A59F7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6560" y="4032244"/>
            <a:ext cx="3371464" cy="224855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26364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12A5E-6116-0539-D012-328AE78A9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3DFDF-DD9D-A1E6-6A18-19CAF4CEF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7097F8-5F16-8FE4-EB4B-235FB257BF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Hvordan – Den tekniske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63CB710-D698-3B26-5581-BE3F2AA0AA1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a-DK" dirty="0"/>
          </a:p>
          <a:p>
            <a:r>
              <a:rPr lang="da-DK" dirty="0"/>
              <a:t>Bygget med Python, PostGIS og </a:t>
            </a:r>
            <a:r>
              <a:rPr lang="da-DK" dirty="0" err="1"/>
              <a:t>GeoServer</a:t>
            </a:r>
            <a:endParaRPr lang="da-DK" dirty="0"/>
          </a:p>
          <a:p>
            <a:endParaRPr lang="da-DK" dirty="0"/>
          </a:p>
          <a:p>
            <a:r>
              <a:rPr lang="da-DK" dirty="0"/>
              <a:t>Udgiver et </a:t>
            </a:r>
            <a:r>
              <a:rPr lang="da-DK" dirty="0" err="1"/>
              <a:t>grid</a:t>
            </a:r>
            <a:r>
              <a:rPr lang="da-DK" dirty="0"/>
              <a:t>-baseret </a:t>
            </a:r>
            <a:r>
              <a:rPr lang="da-DK" b="1" dirty="0"/>
              <a:t>scorekort</a:t>
            </a:r>
            <a:r>
              <a:rPr lang="da-DK" dirty="0"/>
              <a:t>, der viser egnethed</a:t>
            </a:r>
          </a:p>
          <a:p>
            <a:endParaRPr lang="da-DK" dirty="0"/>
          </a:p>
          <a:p>
            <a:r>
              <a:rPr lang="da-DK" dirty="0"/>
              <a:t>Kombinerer det bedste fra begge verdener:</a:t>
            </a:r>
          </a:p>
          <a:p>
            <a:pPr lvl="1">
              <a:buFontTx/>
              <a:buChar char="-"/>
            </a:pPr>
            <a:r>
              <a:rPr lang="da-DK" b="1" dirty="0"/>
              <a:t>Vektor</a:t>
            </a:r>
            <a:r>
              <a:rPr lang="da-DK" dirty="0"/>
              <a:t>præcision</a:t>
            </a:r>
          </a:p>
          <a:p>
            <a:pPr lvl="1">
              <a:buFontTx/>
              <a:buChar char="-"/>
            </a:pPr>
            <a:r>
              <a:rPr lang="da-DK" b="1" dirty="0"/>
              <a:t>Raster</a:t>
            </a:r>
            <a:r>
              <a:rPr lang="da-DK" dirty="0"/>
              <a:t>-skalérbarhed</a:t>
            </a:r>
          </a:p>
        </p:txBody>
      </p:sp>
      <p:pic>
        <p:nvPicPr>
          <p:cNvPr id="10" name="Content Placeholder 9" descr="A yellow light bulb with a black background&#10;&#10;AI-generated content may be incorrect.">
            <a:extLst>
              <a:ext uri="{FF2B5EF4-FFF2-40B4-BE49-F238E27FC236}">
                <a16:creationId xmlns:a16="http://schemas.microsoft.com/office/drawing/2014/main" id="{0318E945-971E-9F23-02DF-98F326E35E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440" y="521440"/>
            <a:ext cx="1705350" cy="959868"/>
          </a:xfrm>
        </p:spPr>
      </p:pic>
      <p:pic>
        <p:nvPicPr>
          <p:cNvPr id="12" name="Picture 11" descr="A cartoon elephant holding a globe&#10;&#10;AI-generated content may be incorrect.">
            <a:extLst>
              <a:ext uri="{FF2B5EF4-FFF2-40B4-BE49-F238E27FC236}">
                <a16:creationId xmlns:a16="http://schemas.microsoft.com/office/drawing/2014/main" id="{A061C964-DD20-270F-AB37-8267F6757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989" y="1665974"/>
            <a:ext cx="1252536" cy="738187"/>
          </a:xfrm>
          <a:prstGeom prst="rect">
            <a:avLst/>
          </a:prstGeom>
        </p:spPr>
      </p:pic>
      <p:pic>
        <p:nvPicPr>
          <p:cNvPr id="14" name="Picture 13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FD48A83B-CE34-2741-C473-E199B16ABB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252" y="3563745"/>
            <a:ext cx="2132010" cy="672916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D9B3E5-2B64-1187-773A-441F85A815F6}"/>
              </a:ext>
            </a:extLst>
          </p:cNvPr>
          <p:cNvCxnSpPr/>
          <p:nvPr/>
        </p:nvCxnSpPr>
        <p:spPr>
          <a:xfrm>
            <a:off x="9086992" y="521440"/>
            <a:ext cx="0" cy="177282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4DC96FD-B038-15A5-2109-AC1FA65688B0}"/>
              </a:ext>
            </a:extLst>
          </p:cNvPr>
          <p:cNvCxnSpPr/>
          <p:nvPr/>
        </p:nvCxnSpPr>
        <p:spPr>
          <a:xfrm>
            <a:off x="11672041" y="521440"/>
            <a:ext cx="0" cy="177282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B72A014-5A03-55FE-63B4-6896ECAD9753}"/>
              </a:ext>
            </a:extLst>
          </p:cNvPr>
          <p:cNvCxnSpPr>
            <a:cxnSpLocks/>
          </p:cNvCxnSpPr>
          <p:nvPr/>
        </p:nvCxnSpPr>
        <p:spPr>
          <a:xfrm>
            <a:off x="10452257" y="2557572"/>
            <a:ext cx="0" cy="10141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EAE7E880-5017-4AF7-0638-18EF92B5098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182"/>
          <a:stretch>
            <a:fillRect/>
          </a:stretch>
        </p:blipFill>
        <p:spPr>
          <a:xfrm>
            <a:off x="3814919" y="3571698"/>
            <a:ext cx="4562162" cy="302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11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83B3D-ECF6-51A7-615D-1DA286C1A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B100B-B46A-A53C-F271-94C7224C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14D368-FE3D-7D68-8397-691A5242F2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Hvordan – Screening værktøj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AB937B1-6737-9D23-32DA-14A4B210D14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da-DK" dirty="0"/>
          </a:p>
          <a:p>
            <a:r>
              <a:rPr lang="da-DK" dirty="0"/>
              <a:t>Vægtede parametre definerer spatial egnethed</a:t>
            </a:r>
          </a:p>
          <a:p>
            <a:endParaRPr lang="da-DK" dirty="0"/>
          </a:p>
          <a:p>
            <a:r>
              <a:rPr lang="da-DK" dirty="0"/>
              <a:t>Fleksibel </a:t>
            </a:r>
            <a:r>
              <a:rPr lang="da-DK" dirty="0" err="1"/>
              <a:t>grid</a:t>
            </a:r>
            <a:r>
              <a:rPr lang="da-DK" dirty="0"/>
              <a:t> opløsning:</a:t>
            </a:r>
          </a:p>
          <a:p>
            <a:pPr lvl="1">
              <a:buFontTx/>
              <a:buChar char="-"/>
            </a:pPr>
            <a:r>
              <a:rPr lang="da-DK" dirty="0"/>
              <a:t>DKI 100m</a:t>
            </a:r>
          </a:p>
          <a:p>
            <a:pPr lvl="1">
              <a:buFontTx/>
              <a:buChar char="-"/>
            </a:pPr>
            <a:r>
              <a:rPr lang="da-DK" dirty="0"/>
              <a:t>Højere opløsning efter behov (lokale projekter)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443F554-02DE-8F4D-6673-E13D25AD0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74" y="3835400"/>
            <a:ext cx="3155396" cy="2200646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BB3CDF-0B92-810F-09F9-AB83240E3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034" y="1478706"/>
            <a:ext cx="6084941" cy="38034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D1D0D6-76EA-AFBF-980D-0F06B9114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297" y="3835400"/>
            <a:ext cx="447737" cy="146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38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45E78-4F9C-5F80-A5F6-49E44A641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15EBC-8CAE-3083-0156-70CE91CBB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2DFAD2-D120-DB8D-DC49-36950B75AD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værktøj til screening af optimale placeringer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C5AB60-B3E8-9B88-16F4-DD7671EC65D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Visualisering af optimale placeringer klar til brug</a:t>
            </a:r>
          </a:p>
          <a:p>
            <a:endParaRPr lang="da-DK" dirty="0"/>
          </a:p>
          <a:p>
            <a:r>
              <a:rPr lang="da-DK" dirty="0"/>
              <a:t>Plug-and-</a:t>
            </a:r>
            <a:r>
              <a:rPr lang="da-DK" dirty="0" err="1"/>
              <a:t>play</a:t>
            </a:r>
            <a:r>
              <a:rPr lang="da-DK" dirty="0"/>
              <a:t> WMS/WFS til din GIS-platforme</a:t>
            </a:r>
          </a:p>
          <a:p>
            <a:r>
              <a:rPr lang="da-DK" dirty="0"/>
              <a:t>Webviewer med interaktive lag og detaljerede scoringer</a:t>
            </a:r>
          </a:p>
          <a:p>
            <a:r>
              <a:rPr lang="da-DK" dirty="0"/>
              <a:t>3D-miljøer til scenariesimulering og præsentation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8746D7-1542-9C10-CEAD-6EADAFBC5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246" y="360000"/>
            <a:ext cx="4689961" cy="27095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E0CCAC-F858-EA5D-7511-E81E876F9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9246" y="3449963"/>
            <a:ext cx="4900678" cy="2709537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4655C79-A051-57EB-9845-E9653783EDB7}"/>
              </a:ext>
            </a:extLst>
          </p:cNvPr>
          <p:cNvCxnSpPr>
            <a:cxnSpLocks/>
          </p:cNvCxnSpPr>
          <p:nvPr/>
        </p:nvCxnSpPr>
        <p:spPr>
          <a:xfrm flipV="1">
            <a:off x="4537166" y="1714768"/>
            <a:ext cx="2072640" cy="423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434B362-E785-1687-FC8F-025B78F17DA3}"/>
              </a:ext>
            </a:extLst>
          </p:cNvPr>
          <p:cNvCxnSpPr>
            <a:cxnSpLocks/>
          </p:cNvCxnSpPr>
          <p:nvPr/>
        </p:nvCxnSpPr>
        <p:spPr>
          <a:xfrm>
            <a:off x="5068389" y="2599582"/>
            <a:ext cx="1541417" cy="8294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F468490A-EBBB-812D-453B-E92ABD70F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89" y="3487785"/>
            <a:ext cx="5463142" cy="3010215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8111E7-F2B9-B42C-427F-FABD1C8EAB65}"/>
              </a:ext>
            </a:extLst>
          </p:cNvPr>
          <p:cNvCxnSpPr/>
          <p:nvPr/>
        </p:nvCxnSpPr>
        <p:spPr>
          <a:xfrm>
            <a:off x="3587932" y="3069536"/>
            <a:ext cx="0" cy="2939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12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693DD-EF2D-0F40-BCC6-C59ABFA29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D7B28-535F-B8E0-5571-5FA42AA65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SPOT</a:t>
            </a:r>
            <a:r>
              <a:rPr lang="da-DK" dirty="0"/>
              <a:t> - </a:t>
            </a:r>
            <a:r>
              <a:rPr lang="da-DK" b="1" dirty="0"/>
              <a:t>Site Placement Optimisation Tool</a:t>
            </a:r>
            <a:endParaRPr lang="da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CDB251-B216-5C76-DAB2-58E204B602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Et værktøj til screening af optimale placeringer</a:t>
            </a:r>
          </a:p>
          <a:p>
            <a:endParaRPr lang="da-DK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27F616-0F2D-ADFA-8F93-49296CB13F57}"/>
              </a:ext>
            </a:extLst>
          </p:cNvPr>
          <p:cNvSpPr txBox="1"/>
          <p:nvPr/>
        </p:nvSpPr>
        <p:spPr>
          <a:xfrm>
            <a:off x="359400" y="1787325"/>
            <a:ext cx="503684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400" dirty="0">
                <a:latin typeface="Aptos" panose="020B0004020202020204" pitchFamily="34" charset="0"/>
                <a:cs typeface="Aptos Serif" panose="02020604070405020304" pitchFamily="18" charset="0"/>
              </a:rPr>
              <a:t>Intuitiv fortolkning af Scores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1400" dirty="0">
              <a:latin typeface="Aptos" panose="020B0004020202020204" pitchFamily="34" charset="0"/>
              <a:cs typeface="Aptos Serif" panose="0202060407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400" dirty="0">
                <a:latin typeface="Aptos" panose="020B0004020202020204" pitchFamily="34" charset="0"/>
                <a:cs typeface="Aptos Serif" panose="02020604070405020304" pitchFamily="18" charset="0"/>
              </a:rPr>
              <a:t>Beslutningsstøtte til planlæggere, ingeniører,  miljøspecialister eller andre, der er involveret i processen vedrørende placering af anlæg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391AE3-B509-01B2-EE7A-5FDE7A5CFB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598" y="2862941"/>
            <a:ext cx="6096000" cy="335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274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y_ROCK">
  <a:themeElements>
    <a:clrScheme name="ROCK">
      <a:dk1>
        <a:srgbClr val="303030"/>
      </a:dk1>
      <a:lt1>
        <a:srgbClr val="FFFFFF"/>
      </a:lt1>
      <a:dk2>
        <a:srgbClr val="303030"/>
      </a:dk2>
      <a:lt2>
        <a:srgbClr val="F1F2F2"/>
      </a:lt2>
      <a:accent1>
        <a:srgbClr val="DDDDDD"/>
      </a:accent1>
      <a:accent2>
        <a:srgbClr val="BDBDBD"/>
      </a:accent2>
      <a:accent3>
        <a:srgbClr val="9E9E9E"/>
      </a:accent3>
      <a:accent4>
        <a:srgbClr val="666666"/>
      </a:accent4>
      <a:accent5>
        <a:srgbClr val="404040"/>
      </a:accent5>
      <a:accent6>
        <a:srgbClr val="BA1223"/>
      </a:accent6>
      <a:hlink>
        <a:srgbClr val="1B10F8"/>
      </a:hlink>
      <a:folHlink>
        <a:srgbClr val="800080"/>
      </a:folHlink>
    </a:clrScheme>
    <a:fontScheme name="NIRAS Theme Fonts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40544FF-6D35-4D10-8B42-C43FC18CA163}" vid="{0507CF62-03A7-47F1-BEED-4233F87701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322dc52-48ba-4bbf-a477-ea4913ff420d" xsi:nil="true"/>
    <_dlc_DocId xmlns="d322dc52-48ba-4bbf-a477-ea4913ff420d">ERS5SWV7XM7W-1256204564-27707</_dlc_DocId>
    <_dlc_DocIdUrl xmlns="d322dc52-48ba-4bbf-a477-ea4913ff420d">
      <Url>https://businessregionfyn.sharepoint.com/sites/BI/_layouts/15/DocIdRedir.aspx?ID=ERS5SWV7XM7W-1256204564-27707</Url>
      <Description>ERS5SWV7XM7W-1256204564-27707</Description>
    </_dlc_DocIdUrl>
    <_dlc_DocIdPersistId xmlns="d322dc52-48ba-4bbf-a477-ea4913ff420d">false</_dlc_DocIdPersistId>
    <lcf76f155ced4ddcb4097134ff3c332f xmlns="2dda2e59-428b-4bb1-94a5-d7f434ce6c58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BC6CF4EF7161848984099DE8E539725" ma:contentTypeVersion="20" ma:contentTypeDescription="Opret et nyt dokument." ma:contentTypeScope="" ma:versionID="bc87184dd674f1b0591cf914a3b2c57a">
  <xsd:schema xmlns:xsd="http://www.w3.org/2001/XMLSchema" xmlns:xs="http://www.w3.org/2001/XMLSchema" xmlns:p="http://schemas.microsoft.com/office/2006/metadata/properties" xmlns:ns2="d322dc52-48ba-4bbf-a477-ea4913ff420d" xmlns:ns3="2dda2e59-428b-4bb1-94a5-d7f434ce6c58" targetNamespace="http://schemas.microsoft.com/office/2006/metadata/properties" ma:root="true" ma:fieldsID="15f3ef88dce7ed53b6f58b47ce671830" ns2:_="" ns3:_="">
    <xsd:import namespace="d322dc52-48ba-4bbf-a477-ea4913ff420d"/>
    <xsd:import namespace="2dda2e59-428b-4bb1-94a5-d7f434ce6c5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OCR" minOccurs="0"/>
                <xsd:element ref="ns2:SharedWithUsers" minOccurs="0"/>
                <xsd:element ref="ns2:SharedWithDetails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22dc52-48ba-4bbf-a477-ea4913ff420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ærdi for dokument-id" ma:description="Værdien af det dokument-id, der er tildelt dette element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 link til dette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Vedvarende id" ma:description="Behold id ved tilføjelse." ma:hidden="true" ma:internalName="_dlc_DocIdPersistId" ma:readOnly="true">
      <xsd:simpleType>
        <xsd:restriction base="dms:Boolean"/>
      </xsd:simpleType>
    </xsd:element>
    <xsd:element name="SharedWithUsers" ma:index="21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8049fca-4fe9-4ce9-a9cb-87c7166c50ff}" ma:internalName="TaxCatchAll" ma:showField="CatchAllData" ma:web="d322dc52-48ba-4bbf-a477-ea4913ff42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da2e59-428b-4bb1-94a5-d7f434ce6c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Billedmærker" ma:readOnly="false" ma:fieldId="{5cf76f15-5ced-4ddc-b409-7134ff3c332f}" ma:taxonomyMulti="true" ma:sspId="3e2a6c16-752a-429d-9ad3-3799c1f445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ab2600de-030e-40a3-a341-c72395049305" ContentTypeId="0x010100DCD90FCC66DA8F4C882C689D6817D41B" PreviousValue="false"/>
</file>

<file path=customXml/itemProps1.xml><?xml version="1.0" encoding="utf-8"?>
<ds:datastoreItem xmlns:ds="http://schemas.openxmlformats.org/officeDocument/2006/customXml" ds:itemID="{EF2D9010-5B9A-42E9-82DA-7047A8B26637}">
  <ds:schemaRefs>
    <ds:schemaRef ds:uri="http://schemas.microsoft.com/office/infopath/2007/PartnerControls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8de29bf6-17fa-407c-a8e0-39214a782f8a"/>
    <ds:schemaRef ds:uri="http://schemas.microsoft.com/office/2006/documentManagement/types"/>
    <ds:schemaRef ds:uri="http://schemas.openxmlformats.org/package/2006/metadata/core-properties"/>
    <ds:schemaRef ds:uri="3ff2e1a5-d34d-4447-9aa1-aa6201126706"/>
    <ds:schemaRef ds:uri="36389baf-d775-4142-9ba9-987d54fbb0d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C8B92E9-4A0C-4A0E-99CF-605E3C9D882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469D79-C222-43C1-A254-30CEA315B7FF}"/>
</file>

<file path=customXml/itemProps4.xml><?xml version="1.0" encoding="utf-8"?>
<ds:datastoreItem xmlns:ds="http://schemas.openxmlformats.org/officeDocument/2006/customXml" ds:itemID="{FD108CBF-39CE-4239-8767-6290521971E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9B862181-6E2D-40C1-AB3C-72AA2418A46E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369</Words>
  <Application>Microsoft Office PowerPoint</Application>
  <PresentationFormat>Widescreen</PresentationFormat>
  <Paragraphs>87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Aptos</vt:lpstr>
      <vt:lpstr>Aptos Black</vt:lpstr>
      <vt:lpstr>Aptos Light</vt:lpstr>
      <vt:lpstr>Aptos Serif</vt:lpstr>
      <vt:lpstr>Arial</vt:lpstr>
      <vt:lpstr>Calibri</vt:lpstr>
      <vt:lpstr>Lato</vt:lpstr>
      <vt:lpstr>Palatino Linotype</vt:lpstr>
      <vt:lpstr>Segoe UI</vt:lpstr>
      <vt:lpstr>Segoe UI Black</vt:lpstr>
      <vt:lpstr>Verdana Pro Cond Light</vt:lpstr>
      <vt:lpstr>ny_ROCK</vt:lpstr>
      <vt:lpstr>think-cell Slide</vt:lpstr>
      <vt:lpstr>PowerPoint Presentation</vt:lpstr>
      <vt:lpstr>SPOT - Site Placement Optimisation Tool </vt:lpstr>
      <vt:lpstr>SPOT - Site Placement Optimisation Tool</vt:lpstr>
      <vt:lpstr>SPOT - Site Placement Optimisation Tool</vt:lpstr>
      <vt:lpstr>SPOT - Site Placement Optimisation Tool</vt:lpstr>
      <vt:lpstr>SPOT - Site Placement Optimisation Tool</vt:lpstr>
      <vt:lpstr>SPOT - Site Placement Optimisation Tool</vt:lpstr>
      <vt:lpstr>SPOT - Site Placement Optimisation Tool</vt:lpstr>
      <vt:lpstr>SPOT - Site Placement Optimisation Tool</vt:lpstr>
      <vt:lpstr>SPOT - Site Placement Optimisation Tool</vt:lpstr>
      <vt:lpstr>SPOT - Site Placement Optimisation Tool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Ana Cristina Mosebo Fernandes (AFER)</dc:creator>
  <cp:lastModifiedBy>Ana Cristina Mosebo Fernandes (AFER)</cp:lastModifiedBy>
  <cp:revision>3</cp:revision>
  <dcterms:created xsi:type="dcterms:W3CDTF">2025-10-20T14:34:08Z</dcterms:created>
  <dcterms:modified xsi:type="dcterms:W3CDTF">2025-10-21T05:49:14Z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0x0101005BC6CF4EF7161848984099DE8E539725</vt:lpwstr>
  </property>
  <property fmtid="{D5CDD505-2E9C-101B-9397-08002B2CF9AE}" pid="3" name="_dlc_DocIdItemGuid">
    <vt:lpwstr>095831a8-6481-4773-b96d-6d6a487c5989</vt:lpwstr>
  </property>
  <property fmtid="{D5CDD505-2E9C-101B-9397-08002B2CF9AE}" pid="4" name="NIRASScale">
    <vt:lpwstr/>
  </property>
  <property fmtid="{D5CDD505-2E9C-101B-9397-08002B2CF9AE}" pid="5" name="NIRASQAStatus">
    <vt:lpwstr/>
  </property>
  <property fmtid="{D5CDD505-2E9C-101B-9397-08002B2CF9AE}" pid="6" name="NIRASDocumentKind">
    <vt:lpwstr>15;#Presentation|6971b158-feba-49ed-a316-35dbbf67cee1</vt:lpwstr>
  </property>
  <property fmtid="{D5CDD505-2E9C-101B-9397-08002B2CF9AE}" pid="7" name="ApplyLanguageRun">
    <vt:lpwstr>true</vt:lpwstr>
  </property>
  <property fmtid="{D5CDD505-2E9C-101B-9397-08002B2CF9AE}" pid="8" name="NIRASQAGroup">
    <vt:lpwstr/>
  </property>
  <property fmtid="{D5CDD505-2E9C-101B-9397-08002B2CF9AE}" pid="9" name="Order">
    <vt:r8>40300</vt:r8>
  </property>
  <property fmtid="{D5CDD505-2E9C-101B-9397-08002B2CF9AE}" pid="10" name="xd_ProgID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_ExtendedDescription">
    <vt:lpwstr/>
  </property>
  <property fmtid="{D5CDD505-2E9C-101B-9397-08002B2CF9AE}" pid="14" name="TriggerFlowInfo">
    <vt:lpwstr/>
  </property>
  <property fmtid="{D5CDD505-2E9C-101B-9397-08002B2CF9AE}" pid="15" name="xd_Signature">
    <vt:bool>false</vt:bool>
  </property>
  <property fmtid="{D5CDD505-2E9C-101B-9397-08002B2CF9AE}" pid="16" name="_dlc_DocId_src">
    <vt:lpwstr>{Module.FooterText}</vt:lpwstr>
  </property>
  <property fmtid="{D5CDD505-2E9C-101B-9397-08002B2CF9AE}" pid="17" name="_dlc_DocId">
    <vt:lpwstr>YNAS6NA67CVJ-2065489706-1849</vt:lpwstr>
  </property>
  <property fmtid="{D5CDD505-2E9C-101B-9397-08002B2CF9AE}" pid="18" name="NIRASPriceListSupplier">
    <vt:lpwstr/>
  </property>
  <property fmtid="{D5CDD505-2E9C-101B-9397-08002B2CF9AE}" pid="19" name="NIRASAI">
    <vt:lpwstr/>
  </property>
  <property fmtid="{D5CDD505-2E9C-101B-9397-08002B2CF9AE}" pid="20" name="NIRASPriceListTechnology">
    <vt:lpwstr/>
  </property>
  <property fmtid="{D5CDD505-2E9C-101B-9397-08002B2CF9AE}" pid="21" name="MediaServiceImageTags">
    <vt:lpwstr/>
  </property>
</Properties>
</file>